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C7AD-DE70-4C4B-B7C3-0AF3BE7FD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0D7E1-B5CD-4A29-92CC-AD9ED4AEA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1616C-93EA-46FD-9F5A-8ED6D16C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C9B-D0BD-41D9-87FD-2771AB68FBD3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CBDEB-BD86-4F00-A789-A8EFBBF9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D6CF4-3D29-4757-B0D7-D1B5F824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C95F-3BFB-4BEB-AE0D-8C2331514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10CC-CE26-4642-88E6-6298CAA0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CBD02-EB17-4EC3-B228-C880822A3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C88AE-D9E4-4D69-80DC-1A48184F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C9B-D0BD-41D9-87FD-2771AB68FBD3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662A8-2819-439A-9C7C-1223DEF8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8DD13-3B5C-476C-93F3-59541CBC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C95F-3BFB-4BEB-AE0D-8C2331514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89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C581C2-EE98-44BA-B48B-D589ECEA0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14FDF-1280-4C27-81F5-A2127CAEB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37B04-8304-49E0-8EC5-A00D9ED7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C9B-D0BD-41D9-87FD-2771AB68FBD3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D5BC1-1B61-4952-AC05-BE9F1C45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F0E89-77BA-46B6-95CA-84EF901F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C95F-3BFB-4BEB-AE0D-8C2331514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7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74C0B-C99C-446C-864D-EDD7AF51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B16E5-A89F-4B1F-8F0C-A7FF7AE2D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9ED56-4CF7-45FC-B772-453C06E2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C9B-D0BD-41D9-87FD-2771AB68FBD3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F2846-499B-490B-AEAC-838138B2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B45AE-A1B9-492F-86C3-0A1D4109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C95F-3BFB-4BEB-AE0D-8C2331514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15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5F2D-8F77-4384-8333-00E0D6FD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19FBF-6D26-4E46-97B0-8053F3AB8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E61E7-F2A7-4C58-92B1-7E061F74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C9B-D0BD-41D9-87FD-2771AB68FBD3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C4A8A-12F6-4AEE-9E81-CEA1F0BB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4A5E0-FC28-4910-872A-17FA56C5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C95F-3BFB-4BEB-AE0D-8C2331514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89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29E84-C577-49D3-AC84-AB1B0981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76A78-DB7C-43D5-854B-886B2A0BD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B4ADE-55EE-4001-9E84-B4A84744D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CA591-0CE2-4792-8166-02F414D8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C9B-D0BD-41D9-87FD-2771AB68FBD3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2D631-6052-4592-9D44-1D44D549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BD16F-5920-44E2-9EC7-4A3446F0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C95F-3BFB-4BEB-AE0D-8C2331514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9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E1D4D-35B5-439C-A6BC-AE5B47C4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6F1BA-E347-4FBF-8B30-35E09EFAA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F9743-EB83-4834-B05A-E1A5E9113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E357D-B24F-4929-B4C6-B382314A1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91F15-62AF-484B-B426-81637F9BA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1C4A7-D96E-41D9-B057-D2271FA9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C9B-D0BD-41D9-87FD-2771AB68FBD3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A0F73-2A44-42D1-95F9-B27A9408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11BFF-D841-40CC-B003-D7902636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C95F-3BFB-4BEB-AE0D-8C2331514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2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F393-ED5D-42E1-9828-4E6B9D35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34E5E7-C8F5-4319-9143-6EFDF4FA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C9B-D0BD-41D9-87FD-2771AB68FBD3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2FF35-954D-4481-AA64-83E98ED8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5DF37-05E3-4FE7-961A-4B37D16A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C95F-3BFB-4BEB-AE0D-8C2331514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7F784-DD41-44EF-BF68-25893013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C9B-D0BD-41D9-87FD-2771AB68FBD3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0F650-AB02-4CA2-AD5C-5082798B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FA845-056A-4CD3-97C4-B28F84D3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C95F-3BFB-4BEB-AE0D-8C2331514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26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4145-EDDC-486D-BF3C-E2E16B27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558B7-5E28-48CA-BD33-48EE8F393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21AED-41AB-4FCC-BD5F-857AD7FC2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CECFC-AD7E-4F34-8481-8F0AA951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C9B-D0BD-41D9-87FD-2771AB68FBD3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ADCAD-2ED8-4364-9289-A4D67A51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DC16E-C9F2-46BC-996D-D46187F4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C95F-3BFB-4BEB-AE0D-8C2331514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8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6AF7-708D-4490-A264-25F67D98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3018DA-FBBF-4F6C-899B-2F08F8773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80D7C-BA7A-4595-B305-FD95689F5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D81E8-D745-4953-B8CA-DBDDFCA3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0C9B-D0BD-41D9-87FD-2771AB68FBD3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0C81B-D553-4835-9A9E-680DD1ED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D751E-29DD-4A33-B4E7-201154CE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C95F-3BFB-4BEB-AE0D-8C2331514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5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E6939-CBC3-4EEB-BBFF-0C1B0A06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12330-8F8D-4A21-9ED2-2BFF562C6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59BF-A99E-4CB3-9102-17FC710F7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00C9B-D0BD-41D9-87FD-2771AB68FBD3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522C0-09F0-4E91-B6CF-3F68A5230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F4D8-C5D6-4EB8-903B-30A750AE9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3C95F-3BFB-4BEB-AE0D-8C2331514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BE6B6-80AE-4391-B11E-81B90F8B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93EBDC-8633-4F8F-BD38-198006B667DC}"/>
              </a:ext>
            </a:extLst>
          </p:cNvPr>
          <p:cNvSpPr txBox="1"/>
          <p:nvPr/>
        </p:nvSpPr>
        <p:spPr>
          <a:xfrm>
            <a:off x="1460757" y="378713"/>
            <a:ext cx="92704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dirty="0">
                <a:latin typeface="Anisa Sans" pitchFamily="2" charset="0"/>
              </a:rPr>
              <a:t>The pursuit of home</a:t>
            </a:r>
          </a:p>
        </p:txBody>
      </p:sp>
    </p:spTree>
    <p:extLst>
      <p:ext uri="{BB962C8B-B14F-4D97-AF65-F5344CB8AC3E}">
        <p14:creationId xmlns:p14="http://schemas.microsoft.com/office/powerpoint/2010/main" val="276448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BE6B6-80AE-4391-B11E-81B90F8B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93EBDC-8633-4F8F-BD38-198006B667DC}"/>
              </a:ext>
            </a:extLst>
          </p:cNvPr>
          <p:cNvSpPr txBox="1"/>
          <p:nvPr/>
        </p:nvSpPr>
        <p:spPr>
          <a:xfrm>
            <a:off x="533756" y="103029"/>
            <a:ext cx="1112452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i="1" dirty="0">
                <a:latin typeface="Anisa Sans" pitchFamily="2" charset="0"/>
              </a:rPr>
              <a:t>Since, then, you have been raised with Christ,</a:t>
            </a:r>
            <a:br>
              <a:rPr lang="en-GB" sz="4400" i="1" dirty="0">
                <a:latin typeface="Anisa Sans" pitchFamily="2" charset="0"/>
              </a:rPr>
            </a:br>
            <a:r>
              <a:rPr lang="en-GB" sz="4400" i="1" dirty="0">
                <a:latin typeface="Anisa Sans" pitchFamily="2" charset="0"/>
              </a:rPr>
              <a:t>set your hearts on things above, where Christ is,</a:t>
            </a:r>
            <a:br>
              <a:rPr lang="en-GB" sz="4400" i="1" dirty="0">
                <a:latin typeface="Anisa Sans" pitchFamily="2" charset="0"/>
              </a:rPr>
            </a:br>
            <a:r>
              <a:rPr lang="en-GB" sz="4400" i="1" dirty="0">
                <a:latin typeface="Anisa Sans" pitchFamily="2" charset="0"/>
              </a:rPr>
              <a:t>seated at the right hand of God</a:t>
            </a:r>
            <a:r>
              <a:rPr lang="en-GB" sz="4400" i="1" dirty="0"/>
              <a:t>.</a:t>
            </a:r>
            <a:br>
              <a:rPr lang="en-GB" sz="4400" i="1" dirty="0">
                <a:latin typeface="Anisa Sans" pitchFamily="2" charset="0"/>
              </a:rPr>
            </a:br>
            <a:r>
              <a:rPr lang="en-GB" sz="4400" i="1" dirty="0">
                <a:latin typeface="Anisa Sans" pitchFamily="2" charset="0"/>
              </a:rPr>
              <a:t>Set your minds on things above, not on earthly things</a:t>
            </a:r>
            <a:r>
              <a:rPr lang="en-GB" sz="4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846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BE6B6-80AE-4391-B11E-81B90F8B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93EBDC-8633-4F8F-BD38-198006B667DC}"/>
              </a:ext>
            </a:extLst>
          </p:cNvPr>
          <p:cNvSpPr txBox="1"/>
          <p:nvPr/>
        </p:nvSpPr>
        <p:spPr>
          <a:xfrm>
            <a:off x="2698220" y="927278"/>
            <a:ext cx="67698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>
                <a:latin typeface="Anisa Sans" pitchFamily="2" charset="0"/>
              </a:rPr>
              <a:t>What are you pursuing?</a:t>
            </a:r>
          </a:p>
        </p:txBody>
      </p:sp>
    </p:spTree>
    <p:extLst>
      <p:ext uri="{BB962C8B-B14F-4D97-AF65-F5344CB8AC3E}">
        <p14:creationId xmlns:p14="http://schemas.microsoft.com/office/powerpoint/2010/main" val="190604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BE6B6-80AE-4391-B11E-81B90F8B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93EBDC-8633-4F8F-BD38-198006B667DC}"/>
              </a:ext>
            </a:extLst>
          </p:cNvPr>
          <p:cNvSpPr txBox="1"/>
          <p:nvPr/>
        </p:nvSpPr>
        <p:spPr>
          <a:xfrm>
            <a:off x="2439294" y="927278"/>
            <a:ext cx="7313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>
                <a:latin typeface="Anisa Sans" pitchFamily="2" charset="0"/>
              </a:rPr>
              <a:t>The object of our pursuit</a:t>
            </a:r>
          </a:p>
        </p:txBody>
      </p:sp>
    </p:spTree>
    <p:extLst>
      <p:ext uri="{BB962C8B-B14F-4D97-AF65-F5344CB8AC3E}">
        <p14:creationId xmlns:p14="http://schemas.microsoft.com/office/powerpoint/2010/main" val="350167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BE6B6-80AE-4391-B11E-81B90F8B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93EBDC-8633-4F8F-BD38-198006B667DC}"/>
              </a:ext>
            </a:extLst>
          </p:cNvPr>
          <p:cNvSpPr txBox="1"/>
          <p:nvPr/>
        </p:nvSpPr>
        <p:spPr>
          <a:xfrm>
            <a:off x="1765328" y="927278"/>
            <a:ext cx="8661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>
                <a:latin typeface="Anisa Sans" pitchFamily="2" charset="0"/>
              </a:rPr>
              <a:t>The motivation for our pursuit</a:t>
            </a:r>
          </a:p>
        </p:txBody>
      </p:sp>
    </p:spTree>
    <p:extLst>
      <p:ext uri="{BB962C8B-B14F-4D97-AF65-F5344CB8AC3E}">
        <p14:creationId xmlns:p14="http://schemas.microsoft.com/office/powerpoint/2010/main" val="84685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BE6B6-80AE-4391-B11E-81B90F8B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93EBDC-8633-4F8F-BD38-198006B667DC}"/>
              </a:ext>
            </a:extLst>
          </p:cNvPr>
          <p:cNvSpPr txBox="1"/>
          <p:nvPr/>
        </p:nvSpPr>
        <p:spPr>
          <a:xfrm>
            <a:off x="2176498" y="927278"/>
            <a:ext cx="78390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>
                <a:latin typeface="Anisa Sans" pitchFamily="2" charset="0"/>
              </a:rPr>
              <a:t>The manner of our pursuit</a:t>
            </a:r>
          </a:p>
        </p:txBody>
      </p:sp>
    </p:spTree>
    <p:extLst>
      <p:ext uri="{BB962C8B-B14F-4D97-AF65-F5344CB8AC3E}">
        <p14:creationId xmlns:p14="http://schemas.microsoft.com/office/powerpoint/2010/main" val="108160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BE6B6-80AE-4391-B11E-81B90F8B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93EBDC-8633-4F8F-BD38-198006B667DC}"/>
              </a:ext>
            </a:extLst>
          </p:cNvPr>
          <p:cNvSpPr txBox="1"/>
          <p:nvPr/>
        </p:nvSpPr>
        <p:spPr>
          <a:xfrm>
            <a:off x="232793" y="927278"/>
            <a:ext cx="1172641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>
                <a:latin typeface="Anisa Sans" pitchFamily="2" charset="0"/>
              </a:rPr>
              <a:t>The manner of our pursuit</a:t>
            </a:r>
          </a:p>
          <a:p>
            <a:pPr algn="ctr"/>
            <a:r>
              <a:rPr lang="en-GB" sz="4400" i="1" dirty="0">
                <a:latin typeface="Anisa Sans" pitchFamily="2" charset="0"/>
              </a:rPr>
              <a:t>To actively centre our affections and attention on home</a:t>
            </a:r>
          </a:p>
        </p:txBody>
      </p:sp>
    </p:spTree>
    <p:extLst>
      <p:ext uri="{BB962C8B-B14F-4D97-AF65-F5344CB8AC3E}">
        <p14:creationId xmlns:p14="http://schemas.microsoft.com/office/powerpoint/2010/main" val="310544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BE6B6-80AE-4391-B11E-81B90F8B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93EBDC-8633-4F8F-BD38-198006B667DC}"/>
              </a:ext>
            </a:extLst>
          </p:cNvPr>
          <p:cNvSpPr txBox="1"/>
          <p:nvPr/>
        </p:nvSpPr>
        <p:spPr>
          <a:xfrm>
            <a:off x="232793" y="927278"/>
            <a:ext cx="1172641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>
                <a:latin typeface="Anisa Sans" pitchFamily="2" charset="0"/>
              </a:rPr>
              <a:t>The manner of our pursuit</a:t>
            </a:r>
          </a:p>
          <a:p>
            <a:pPr algn="ctr"/>
            <a:r>
              <a:rPr lang="en-GB" sz="4400" i="1" dirty="0">
                <a:latin typeface="Anisa Sans" pitchFamily="2" charset="0"/>
              </a:rPr>
              <a:t>To </a:t>
            </a:r>
            <a:r>
              <a:rPr lang="en-GB" sz="4400" i="1" u="sng" dirty="0">
                <a:latin typeface="Anisa Sans" pitchFamily="2" charset="0"/>
              </a:rPr>
              <a:t>actively</a:t>
            </a:r>
            <a:r>
              <a:rPr lang="en-GB" sz="4400" i="1" dirty="0">
                <a:latin typeface="Anisa Sans" pitchFamily="2" charset="0"/>
              </a:rPr>
              <a:t> centre our affections and attention on home</a:t>
            </a:r>
          </a:p>
        </p:txBody>
      </p:sp>
    </p:spTree>
    <p:extLst>
      <p:ext uri="{BB962C8B-B14F-4D97-AF65-F5344CB8AC3E}">
        <p14:creationId xmlns:p14="http://schemas.microsoft.com/office/powerpoint/2010/main" val="106813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BE6B6-80AE-4391-B11E-81B90F8B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93EBDC-8633-4F8F-BD38-198006B667DC}"/>
              </a:ext>
            </a:extLst>
          </p:cNvPr>
          <p:cNvSpPr txBox="1"/>
          <p:nvPr/>
        </p:nvSpPr>
        <p:spPr>
          <a:xfrm>
            <a:off x="232793" y="927278"/>
            <a:ext cx="1172641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>
                <a:latin typeface="Anisa Sans" pitchFamily="2" charset="0"/>
              </a:rPr>
              <a:t>The manner of our pursuit</a:t>
            </a:r>
          </a:p>
          <a:p>
            <a:pPr algn="ctr"/>
            <a:r>
              <a:rPr lang="en-GB" sz="4400" i="1" dirty="0">
                <a:latin typeface="Anisa Sans" pitchFamily="2" charset="0"/>
              </a:rPr>
              <a:t>To actively centre our </a:t>
            </a:r>
            <a:r>
              <a:rPr lang="en-GB" sz="4400" i="1" u="sng" dirty="0">
                <a:latin typeface="Anisa Sans" pitchFamily="2" charset="0"/>
              </a:rPr>
              <a:t>affections</a:t>
            </a:r>
            <a:r>
              <a:rPr lang="en-GB" sz="4400" i="1" dirty="0">
                <a:latin typeface="Anisa Sans" pitchFamily="2" charset="0"/>
              </a:rPr>
              <a:t> and attention on home</a:t>
            </a:r>
          </a:p>
        </p:txBody>
      </p:sp>
    </p:spTree>
    <p:extLst>
      <p:ext uri="{BB962C8B-B14F-4D97-AF65-F5344CB8AC3E}">
        <p14:creationId xmlns:p14="http://schemas.microsoft.com/office/powerpoint/2010/main" val="262256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BE6B6-80AE-4391-B11E-81B90F8B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93EBDC-8633-4F8F-BD38-198006B667DC}"/>
              </a:ext>
            </a:extLst>
          </p:cNvPr>
          <p:cNvSpPr txBox="1"/>
          <p:nvPr/>
        </p:nvSpPr>
        <p:spPr>
          <a:xfrm>
            <a:off x="232793" y="927278"/>
            <a:ext cx="1172641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>
                <a:latin typeface="Anisa Sans" pitchFamily="2" charset="0"/>
              </a:rPr>
              <a:t>The manner of our pursuit</a:t>
            </a:r>
          </a:p>
          <a:p>
            <a:pPr algn="ctr"/>
            <a:r>
              <a:rPr lang="en-GB" sz="4400" i="1" dirty="0">
                <a:latin typeface="Anisa Sans" pitchFamily="2" charset="0"/>
              </a:rPr>
              <a:t>To actively centre our affections and </a:t>
            </a:r>
            <a:r>
              <a:rPr lang="en-GB" sz="4400" i="1" u="sng" dirty="0">
                <a:latin typeface="Anisa Sans" pitchFamily="2" charset="0"/>
              </a:rPr>
              <a:t>attention</a:t>
            </a:r>
            <a:r>
              <a:rPr lang="en-GB" sz="4400" i="1" dirty="0">
                <a:latin typeface="Anisa Sans" pitchFamily="2" charset="0"/>
              </a:rPr>
              <a:t> on home</a:t>
            </a:r>
          </a:p>
        </p:txBody>
      </p:sp>
    </p:spTree>
    <p:extLst>
      <p:ext uri="{BB962C8B-B14F-4D97-AF65-F5344CB8AC3E}">
        <p14:creationId xmlns:p14="http://schemas.microsoft.com/office/powerpoint/2010/main" val="371763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125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Anisa Sans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 Pattison-Smith</dc:creator>
  <cp:lastModifiedBy>Ji Pattison-Smith</cp:lastModifiedBy>
  <cp:revision>3</cp:revision>
  <dcterms:created xsi:type="dcterms:W3CDTF">2021-01-03T11:58:16Z</dcterms:created>
  <dcterms:modified xsi:type="dcterms:W3CDTF">2021-01-03T12:21:15Z</dcterms:modified>
</cp:coreProperties>
</file>