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2" r:id="rId4"/>
    <p:sldId id="273" r:id="rId5"/>
    <p:sldId id="275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225"/>
    <a:srgbClr val="BE3628"/>
    <a:srgbClr val="D44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AB4E8-6E93-4F26-9BFB-BEFC92C04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345077-1257-4666-9C7E-2A50D65E9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A527F-03A4-490B-937F-70DCD567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FEF9FB-52A0-4ADB-9FDD-A65EF29A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6A0858-3F01-4CC1-B9A2-BB4137AC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9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939C6-ED8C-484A-80D9-A70F2DD6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248C50-34D3-43F3-990D-CEE3BA25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EDB728-42F6-4428-8713-AF1AAB6A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E8E75A-A305-4C3F-8761-97E72017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40F79B-55B3-4868-95E6-ED7774D2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0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E6E91A-EA8F-4F7A-8D28-B0B0FF43E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643B20-1B0A-4EA2-9508-4350A9038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F105DC-7CF7-4641-B7C5-41895D1A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76B60-0E8A-44CD-BBA4-8B8B6EFF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95F6E2-6AFC-4356-98E4-1C02660E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2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2C97C-A2C3-44B5-9AEF-F2E1875B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A0D019-7321-4D73-898B-7389F38B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1F58E-9B07-4956-9118-007D503D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05763-16AE-41E8-AE45-DD03F37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48A73-AB0D-4702-8409-47AC0A71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1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6C971-AEDE-4FE3-8B58-05BB884D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4E088F-5D57-42FA-9C4A-13F533FF8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E05952-F7D9-469C-84EC-250DC869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85CD5B-98C6-4A4C-A863-768071BF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60FE1-6D64-4E79-BE6E-1FEC5FF8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7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AFED3-5E83-40F5-8AA5-F75C0C7A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CDBE0F-1282-4205-AADA-2CD60DA81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360334-F6FF-4F09-9332-095B67FE8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BA3A15-E548-4039-A1B3-CB77A4C8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4D3A53-66D7-4719-8B56-4CA105E4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56376C-9D49-44C4-AF85-987BFC52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2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1C34F-4129-457D-8F6D-496FF76D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5E3128-29DC-4A12-819D-2E34BA46C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CE5155-A764-494D-B239-80EDD1166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27A0CA-5D0E-4DD8-BA74-E62479704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446983-E13E-4BF9-9960-9D1DEBB54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DF5FAC-2BE7-4648-946D-1895431F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5124E2-F255-478D-90A2-22948F71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AAF556-C90D-42B1-9212-C325C6CC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9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00051-E4D9-44FC-AA6A-20227731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AD1E39-98F4-4637-BE32-AB5DB541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5627F6-E5BA-455C-BB43-CF211DCB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EDAC62-AB93-4D3A-A0FB-0C137949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8151CE-E7A4-4581-8FB6-83D0C901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5103AF-987D-4D6B-A3C5-AAF65388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258B43-7A50-44B6-B282-802975F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E00EF-DB79-4F93-8940-653FCFF3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5F4CA-1E9B-47AC-84FF-64AB8D19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C5548-73D7-41CB-B625-058ABFD36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0B8AC5-0DF7-4E50-9D04-012071E8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C096E-29FA-4795-BAB8-F4B158CD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E7760F-D554-4C71-BB56-E9DD0BF0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8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C1FF3-0CD4-4A40-99D5-7804E791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A27ECF-B15F-4263-9788-C9317A3CD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AACFE4-49FF-4195-B134-6A04FF093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744F11-6C9C-44F9-883A-15E894A6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9C4FE0-5D1B-48AA-A074-AE22767F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7EDD30-0CBA-48C1-AE38-3EDDA976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4F7B222-0E2D-4248-97C6-18A6659A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1F9750-327B-48D3-9F9D-705739B3C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3117C-BD11-47DD-898C-0EDA79FC8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C5A8-2D94-43CF-8E8E-4772051AABE0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808C4-EDED-4340-AC5A-C9CB8F64E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5FBFDD-5328-433B-B3A6-AEB5B0204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DB66-7643-41B7-935E-2AB1579E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7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17F5C-1D42-43B1-AC3E-8C20BDD8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xmlns="" id="{50B352ED-62FE-4445-A413-D45259ADE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367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997C-C25F-474F-8373-21BC942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5BD3053-41F5-4693-9CE1-E9A7CBCB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6353E-609F-4F1C-AC17-37472EA8DBE2}"/>
              </a:ext>
            </a:extLst>
          </p:cNvPr>
          <p:cNvSpPr txBox="1"/>
          <p:nvPr/>
        </p:nvSpPr>
        <p:spPr>
          <a:xfrm>
            <a:off x="2209661" y="3075057"/>
            <a:ext cx="811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500" dirty="0" smtClean="0">
                <a:latin typeface="Corbel Light" panose="020B0303020204020204" pitchFamily="34" charset="0"/>
                <a:ea typeface="Open Sans Extrabold" panose="020B0906030804020204" pitchFamily="34" charset="0"/>
                <a:cs typeface="CordiaUPC" panose="020B0304020202020204" pitchFamily="34" charset="-34"/>
              </a:rPr>
              <a:t>The Ode of </a:t>
            </a:r>
            <a:r>
              <a:rPr lang="en-GB" sz="4000" spc="500" dirty="0" err="1" smtClean="0">
                <a:latin typeface="Corbel Light" panose="020B0303020204020204" pitchFamily="34" charset="0"/>
                <a:ea typeface="Open Sans Extrabold" panose="020B0906030804020204" pitchFamily="34" charset="0"/>
                <a:cs typeface="CordiaUPC" panose="020B0304020202020204" pitchFamily="34" charset="-34"/>
              </a:rPr>
              <a:t>Onesimus</a:t>
            </a:r>
            <a:endParaRPr lang="en-GB" sz="2800" spc="500" dirty="0">
              <a:latin typeface="Corbel Light" panose="020B0303020204020204" pitchFamily="34" charset="0"/>
              <a:ea typeface="Open Sans Extrabold" panose="020B0906030804020204" pitchFamily="34" charset="0"/>
              <a:cs typeface="CordiaUPC" panose="020B0304020202020204" pitchFamily="34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B73829B-3135-46E4-9C65-B96FA58D7D2A}"/>
              </a:ext>
            </a:extLst>
          </p:cNvPr>
          <p:cNvCxnSpPr/>
          <p:nvPr/>
        </p:nvCxnSpPr>
        <p:spPr>
          <a:xfrm>
            <a:off x="2789555" y="3018324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FE13F-14F0-455B-B6B3-AF67E3225783}"/>
              </a:ext>
            </a:extLst>
          </p:cNvPr>
          <p:cNvCxnSpPr/>
          <p:nvPr/>
        </p:nvCxnSpPr>
        <p:spPr>
          <a:xfrm>
            <a:off x="2789555" y="3893925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9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997C-C25F-474F-8373-21BC942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5BD3053-41F5-4693-9CE1-E9A7CBCB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" y="69368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997C-C25F-474F-8373-21BC942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5BD3053-41F5-4693-9CE1-E9A7CBCB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6353E-609F-4F1C-AC17-37472EA8DBE2}"/>
              </a:ext>
            </a:extLst>
          </p:cNvPr>
          <p:cNvSpPr txBox="1"/>
          <p:nvPr/>
        </p:nvSpPr>
        <p:spPr>
          <a:xfrm>
            <a:off x="2209661" y="3075057"/>
            <a:ext cx="811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500" dirty="0" smtClean="0">
                <a:latin typeface="Corbel Light" panose="020B0303020204020204" pitchFamily="34" charset="0"/>
                <a:ea typeface="Open Sans Extrabold" panose="020B0906030804020204" pitchFamily="34" charset="0"/>
                <a:cs typeface="CordiaUPC" panose="020B0304020202020204" pitchFamily="34" charset="-34"/>
              </a:rPr>
              <a:t>The Ode of </a:t>
            </a:r>
            <a:r>
              <a:rPr lang="en-GB" sz="4000" spc="500" dirty="0" err="1" smtClean="0">
                <a:latin typeface="Corbel Light" panose="020B0303020204020204" pitchFamily="34" charset="0"/>
                <a:ea typeface="Open Sans Extrabold" panose="020B0906030804020204" pitchFamily="34" charset="0"/>
                <a:cs typeface="CordiaUPC" panose="020B0304020202020204" pitchFamily="34" charset="-34"/>
              </a:rPr>
              <a:t>Onesimus</a:t>
            </a:r>
            <a:endParaRPr lang="en-GB" sz="2800" spc="500" dirty="0">
              <a:latin typeface="Corbel Light" panose="020B0303020204020204" pitchFamily="34" charset="0"/>
              <a:ea typeface="Open Sans Extrabold" panose="020B0906030804020204" pitchFamily="34" charset="0"/>
              <a:cs typeface="CordiaUPC" panose="020B0304020202020204" pitchFamily="34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B73829B-3135-46E4-9C65-B96FA58D7D2A}"/>
              </a:ext>
            </a:extLst>
          </p:cNvPr>
          <p:cNvCxnSpPr/>
          <p:nvPr/>
        </p:nvCxnSpPr>
        <p:spPr>
          <a:xfrm>
            <a:off x="2789555" y="3018324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FE13F-14F0-455B-B6B3-AF67E3225783}"/>
              </a:ext>
            </a:extLst>
          </p:cNvPr>
          <p:cNvCxnSpPr/>
          <p:nvPr/>
        </p:nvCxnSpPr>
        <p:spPr>
          <a:xfrm>
            <a:off x="2789555" y="3893925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5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997C-C25F-474F-8373-21BC942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5BD3053-41F5-4693-9CE1-E9A7CBCB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6353E-609F-4F1C-AC17-37472EA8DBE2}"/>
              </a:ext>
            </a:extLst>
          </p:cNvPr>
          <p:cNvSpPr txBox="1"/>
          <p:nvPr/>
        </p:nvSpPr>
        <p:spPr>
          <a:xfrm>
            <a:off x="2209661" y="3075057"/>
            <a:ext cx="811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500" dirty="0" smtClean="0">
                <a:latin typeface="Corbel Light" panose="020B0303020204020204" pitchFamily="34" charset="0"/>
                <a:ea typeface="Open Sans Extrabold" panose="020B0906030804020204" pitchFamily="34" charset="0"/>
                <a:cs typeface="CordiaUPC" panose="020B0304020202020204" pitchFamily="34" charset="-34"/>
              </a:rPr>
              <a:t>The Ode of </a:t>
            </a:r>
            <a:r>
              <a:rPr lang="en-GB" sz="4000" spc="500" dirty="0" err="1" smtClean="0">
                <a:latin typeface="Corbel Light" panose="020B0303020204020204" pitchFamily="34" charset="0"/>
                <a:ea typeface="Open Sans Extrabold" panose="020B0906030804020204" pitchFamily="34" charset="0"/>
                <a:cs typeface="CordiaUPC" panose="020B0304020202020204" pitchFamily="34" charset="-34"/>
              </a:rPr>
              <a:t>Onesimus</a:t>
            </a:r>
            <a:endParaRPr lang="en-GB" sz="2800" spc="500" dirty="0">
              <a:latin typeface="Corbel Light" panose="020B0303020204020204" pitchFamily="34" charset="0"/>
              <a:ea typeface="Open Sans Extrabold" panose="020B0906030804020204" pitchFamily="34" charset="0"/>
              <a:cs typeface="CordiaUPC" panose="020B0304020202020204" pitchFamily="34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B73829B-3135-46E4-9C65-B96FA58D7D2A}"/>
              </a:ext>
            </a:extLst>
          </p:cNvPr>
          <p:cNvCxnSpPr/>
          <p:nvPr/>
        </p:nvCxnSpPr>
        <p:spPr>
          <a:xfrm>
            <a:off x="2789555" y="3018324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FE13F-14F0-455B-B6B3-AF67E3225783}"/>
              </a:ext>
            </a:extLst>
          </p:cNvPr>
          <p:cNvCxnSpPr/>
          <p:nvPr/>
        </p:nvCxnSpPr>
        <p:spPr>
          <a:xfrm>
            <a:off x="2789555" y="3893925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4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997C-C25F-474F-8373-21BC942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5BD3053-41F5-4693-9CE1-E9A7CBCB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6353E-609F-4F1C-AC17-37472EA8DBE2}"/>
              </a:ext>
            </a:extLst>
          </p:cNvPr>
          <p:cNvSpPr txBox="1"/>
          <p:nvPr/>
        </p:nvSpPr>
        <p:spPr>
          <a:xfrm>
            <a:off x="2209661" y="3075057"/>
            <a:ext cx="811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500" dirty="0" smtClean="0">
                <a:latin typeface="Corbel Light" panose="020B0303020204020204" pitchFamily="34" charset="0"/>
                <a:ea typeface="Open Sans Extrabold" panose="020B0906030804020204" pitchFamily="34" charset="0"/>
                <a:cs typeface="CordiaUPC" panose="020B0304020202020204" pitchFamily="34" charset="-34"/>
              </a:rPr>
              <a:t>Profiling Philemon</a:t>
            </a:r>
            <a:endParaRPr lang="en-GB" sz="4000" spc="500" dirty="0">
              <a:latin typeface="Corbel Light" panose="020B0303020204020204" pitchFamily="34" charset="0"/>
              <a:ea typeface="Open Sans Extrabold" panose="020B0906030804020204" pitchFamily="34" charset="0"/>
              <a:cs typeface="CordiaUPC" panose="020B0304020202020204" pitchFamily="34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B73829B-3135-46E4-9C65-B96FA58D7D2A}"/>
              </a:ext>
            </a:extLst>
          </p:cNvPr>
          <p:cNvCxnSpPr/>
          <p:nvPr/>
        </p:nvCxnSpPr>
        <p:spPr>
          <a:xfrm>
            <a:off x="2789555" y="3018324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FE13F-14F0-455B-B6B3-AF67E3225783}"/>
              </a:ext>
            </a:extLst>
          </p:cNvPr>
          <p:cNvCxnSpPr/>
          <p:nvPr/>
        </p:nvCxnSpPr>
        <p:spPr>
          <a:xfrm>
            <a:off x="2789555" y="3893925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7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997C-C25F-474F-8373-21BC942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5BD3053-41F5-4693-9CE1-E9A7CBCB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6353E-609F-4F1C-AC17-37472EA8DBE2}"/>
              </a:ext>
            </a:extLst>
          </p:cNvPr>
          <p:cNvSpPr txBox="1"/>
          <p:nvPr/>
        </p:nvSpPr>
        <p:spPr>
          <a:xfrm>
            <a:off x="2209661" y="3075057"/>
            <a:ext cx="8118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500" dirty="0" smtClean="0">
                <a:latin typeface="Corbel Light" panose="020B0303020204020204" pitchFamily="34" charset="0"/>
                <a:ea typeface="Open Sans Extrabold" panose="020B0906030804020204" pitchFamily="34" charset="0"/>
                <a:cs typeface="CordiaUPC" panose="020B0304020202020204" pitchFamily="34" charset="-34"/>
              </a:rPr>
              <a:t>You’ve got to be ‘Plugged In’ to ‘Push On’</a:t>
            </a:r>
            <a:endParaRPr lang="en-GB" sz="4000" spc="500" dirty="0">
              <a:latin typeface="Corbel Light" panose="020B0303020204020204" pitchFamily="34" charset="0"/>
              <a:ea typeface="Open Sans Extrabold" panose="020B0906030804020204" pitchFamily="34" charset="0"/>
              <a:cs typeface="CordiaUPC" panose="020B0304020202020204" pitchFamily="34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B73829B-3135-46E4-9C65-B96FA58D7D2A}"/>
              </a:ext>
            </a:extLst>
          </p:cNvPr>
          <p:cNvCxnSpPr/>
          <p:nvPr/>
        </p:nvCxnSpPr>
        <p:spPr>
          <a:xfrm>
            <a:off x="2789555" y="3018324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AFE13F-14F0-455B-B6B3-AF67E3225783}"/>
              </a:ext>
            </a:extLst>
          </p:cNvPr>
          <p:cNvCxnSpPr/>
          <p:nvPr/>
        </p:nvCxnSpPr>
        <p:spPr>
          <a:xfrm>
            <a:off x="2648607" y="4398496"/>
            <a:ext cx="69588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2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27</Words>
  <Application>Microsoft Office PowerPoint</Application>
  <PresentationFormat>Custom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Ben</cp:lastModifiedBy>
  <cp:revision>20</cp:revision>
  <dcterms:created xsi:type="dcterms:W3CDTF">2021-01-08T13:21:29Z</dcterms:created>
  <dcterms:modified xsi:type="dcterms:W3CDTF">2021-01-10T00:56:06Z</dcterms:modified>
</cp:coreProperties>
</file>