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B4D3C-4C70-D018-148F-A91964019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B0B76-90F7-70DB-BD3F-D7B542D54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BAF0C-30BA-23E2-FEAF-8AB60401E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8677-CD9F-4B15-9111-21B1FD54D61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CF983-7AC9-53FA-C652-65B7985F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7BE99-0968-FBF1-4232-4D8A20C47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358C-F998-4B98-B4F4-FE5B529D6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93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415C4-2642-1432-EC00-76EACB9E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C73DE-5F10-F554-33D6-B302CDDD0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4380D-1DDB-8A46-3BF9-60D0A5A91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8677-CD9F-4B15-9111-21B1FD54D61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D4099-71CD-56C6-09D2-047F0594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0EC70-02C3-80C3-BEA9-DC8051AA0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358C-F998-4B98-B4F4-FE5B529D6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78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3E28E-0488-63DA-A4F9-05586CDD9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7A7E85-F765-3828-9617-69F16EB2F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5A593-D07F-7A45-F100-F57B92EC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8677-CD9F-4B15-9111-21B1FD54D61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21F88-008F-9763-23A0-92C32CB47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4AB9B-D5A0-9CAE-6367-41401D36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358C-F998-4B98-B4F4-FE5B529D6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5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16778-614F-1C0A-73D6-D0A544DBE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516E5-4919-5C62-A7E0-AB960DA55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2C9F0-70A0-D7B8-C1BE-7B8A22C38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8677-CD9F-4B15-9111-21B1FD54D61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1987F-3DFD-107C-D0A6-7161B0559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14651-906F-DABC-4A8D-55B2565F7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358C-F998-4B98-B4F4-FE5B529D6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12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63DCF-59CA-9452-FD54-9E29D011C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760A5-3970-F550-7B71-17A711602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E47B1-2876-336F-0647-BB3D84248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8677-CD9F-4B15-9111-21B1FD54D61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D0B39-DCE6-6C70-559D-4AE1F18CA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65147-6FBB-8594-0B0A-6737C5B19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358C-F998-4B98-B4F4-FE5B529D6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35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AD5B8-E3D6-D1A7-9F21-6028107C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1F9CB-FF99-CCBA-1CC9-434295D8E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413A4-EFAA-3822-F1EB-988E6ED49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CEF09-E98D-E469-312A-6DE42CE26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8677-CD9F-4B15-9111-21B1FD54D61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CE42C-F92F-69F2-142A-3B0915E1B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E4258-0439-6EA9-6739-9A7FBA80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358C-F998-4B98-B4F4-FE5B529D6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7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228DE-91E3-D862-F489-AF032227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36690-43F6-CD37-29C1-EBB994200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2A76C-A7DD-3C72-C7B8-E02E439E0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30673-DFCB-946C-DC6A-96002A34F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668C5-50E8-4403-084F-4860AD596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844D5E-2DFA-BC22-79E5-1FF3574CA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8677-CD9F-4B15-9111-21B1FD54D61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B669FF-7D03-729E-D268-5021F9C38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DC0DF3-10F8-4ACD-EC00-84FD60A1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358C-F998-4B98-B4F4-FE5B529D6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56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6834E-6A0F-004D-7C06-F90193FE4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30D557-DCD3-FD3D-E2C7-3371D2891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8677-CD9F-4B15-9111-21B1FD54D61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5B9866-5592-C0D4-86C5-9707336DC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3ED7FE-00C8-DC98-95A9-D2F8683A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358C-F998-4B98-B4F4-FE5B529D6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01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4CCBB5-265A-E9CD-3E61-E65C777DC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8677-CD9F-4B15-9111-21B1FD54D61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F8A46-1826-1105-CBBF-19DBA476E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18FC8-8CFC-1EFD-682F-D7254F58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358C-F998-4B98-B4F4-FE5B529D6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32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FA55-59E8-71CE-4FAD-0FF603C9D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1D47C-608B-B9E1-AA61-01D91102E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28ED8-C863-7DF5-C681-A2759C9BE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8C5EE-3549-61C0-921F-6CE52F802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8677-CD9F-4B15-9111-21B1FD54D61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3CA21-0E90-7DD7-4A30-656568C6B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CCC3F-7152-CFBF-DFAE-7132510C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358C-F998-4B98-B4F4-FE5B529D6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97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339F6-6E2D-4F57-6A0F-BCBF0F842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88AC6-887F-76F2-C7C2-3921F892D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E2AB8-FD7A-0148-B0B5-F5FD243B9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99527-E7D2-222B-CCCB-AF917EFBA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8677-CD9F-4B15-9111-21B1FD54D61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D6A40-8D6C-40F4-87B1-462950E2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1E305-436B-C5F1-7763-78F2DAAD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358C-F998-4B98-B4F4-FE5B529D6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47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A1FDCD-86EF-A68C-4424-D96F8CC8E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FED74-846D-C6BB-348C-1474EE975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3D2C2-2152-21B8-0C27-393E46877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48677-CD9F-4B15-9111-21B1FD54D61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FD5A2-34E8-BE57-15EC-C02B61275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39B8B-7407-0F84-D033-6D49679A9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358C-F998-4B98-B4F4-FE5B529D6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54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F412C06-760E-BAE6-723F-5C0CE7916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37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sunset&#10;&#10;Description automatically generated">
            <a:extLst>
              <a:ext uri="{FF2B5EF4-FFF2-40B4-BE49-F238E27FC236}">
                <a16:creationId xmlns:a16="http://schemas.microsoft.com/office/drawing/2014/main" id="{AFD6A92C-C8EA-5256-84BE-419FBB6A5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32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FBE1A01-0ACE-EF46-A11C-16B66EAFD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6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sunset&#10;&#10;Description automatically generated">
            <a:extLst>
              <a:ext uri="{FF2B5EF4-FFF2-40B4-BE49-F238E27FC236}">
                <a16:creationId xmlns:a16="http://schemas.microsoft.com/office/drawing/2014/main" id="{8966B27F-CE6B-CBDC-25B8-9357A551C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sunset&#10;&#10;Description automatically generated">
            <a:extLst>
              <a:ext uri="{FF2B5EF4-FFF2-40B4-BE49-F238E27FC236}">
                <a16:creationId xmlns:a16="http://schemas.microsoft.com/office/drawing/2014/main" id="{0D17B6F1-BACF-3521-7EF5-A9DBBF011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36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sunset&#10;&#10;Description automatically generated">
            <a:extLst>
              <a:ext uri="{FF2B5EF4-FFF2-40B4-BE49-F238E27FC236}">
                <a16:creationId xmlns:a16="http://schemas.microsoft.com/office/drawing/2014/main" id="{5779A2E0-0E83-C3E1-EC92-F298A1011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24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sunset&#10;&#10;Description automatically generated">
            <a:extLst>
              <a:ext uri="{FF2B5EF4-FFF2-40B4-BE49-F238E27FC236}">
                <a16:creationId xmlns:a16="http://schemas.microsoft.com/office/drawing/2014/main" id="{706441A9-75A7-BACA-32F1-E13635CF9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22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sunset&#10;&#10;Description automatically generated">
            <a:extLst>
              <a:ext uri="{FF2B5EF4-FFF2-40B4-BE49-F238E27FC236}">
                <a16:creationId xmlns:a16="http://schemas.microsoft.com/office/drawing/2014/main" id="{1629878B-1883-3D94-93D3-32AF2850C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77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sunset&#10;&#10;Description automatically generated">
            <a:extLst>
              <a:ext uri="{FF2B5EF4-FFF2-40B4-BE49-F238E27FC236}">
                <a16:creationId xmlns:a16="http://schemas.microsoft.com/office/drawing/2014/main" id="{A49AFF7C-0A0C-8572-4329-1834AFEF7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2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sunset&#10;&#10;Description automatically generated">
            <a:extLst>
              <a:ext uri="{FF2B5EF4-FFF2-40B4-BE49-F238E27FC236}">
                <a16:creationId xmlns:a16="http://schemas.microsoft.com/office/drawing/2014/main" id="{D31A7CDB-9A2B-3BF1-4F42-56F2A6964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8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cloud&#10;&#10;Description automatically generated">
            <a:extLst>
              <a:ext uri="{FF2B5EF4-FFF2-40B4-BE49-F238E27FC236}">
                <a16:creationId xmlns:a16="http://schemas.microsoft.com/office/drawing/2014/main" id="{88193B5A-334F-7BB4-7362-613ECD78B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2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2022-11-18T13:41:49Z</dcterms:created>
  <dcterms:modified xsi:type="dcterms:W3CDTF">2022-11-18T13:43:52Z</dcterms:modified>
</cp:coreProperties>
</file>