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85" r:id="rId3"/>
    <p:sldId id="5878" r:id="rId4"/>
    <p:sldId id="5877" r:id="rId5"/>
    <p:sldId id="5879" r:id="rId6"/>
    <p:sldId id="5880" r:id="rId7"/>
    <p:sldId id="5881" r:id="rId8"/>
    <p:sldId id="5882" r:id="rId9"/>
    <p:sldId id="58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6916-C612-E132-624A-94F6BF0F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E482B-78B1-F5C0-B056-A28589E44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6F8D-55AE-6155-FD5C-32690DB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10365-B93F-C4C3-DDDE-B81174A1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11D12-E740-1A85-97D8-5D8BECC8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2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98D3-9A38-5B67-6B5B-15E200E3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E7B88-38AE-636E-0D27-8FF8B318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D299-91BA-B3B2-2F51-7297925F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FA69-72F9-5EB3-0BAC-53AFA06C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E934-250B-470A-BC06-AE27BEEB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8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DCB59-432E-02C8-609A-C0261DBF2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EDD7D-7C04-B2FA-24BD-710EEE8DD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490E2-89D9-47E4-D078-BDFBD763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26A2-9D7A-9C38-F04C-394507FF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D182-52E6-2D60-B428-99412AC5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8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4BD2-B875-4BAE-DA57-AC401594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9F8EE-9E2E-9280-9223-FFCC6F851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AEFB7-5AFA-8CA7-2D17-7606AA96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1E9F7-CAB2-DC45-AC5C-6D18BDBF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DA0F5-3D40-F23B-6B25-D3093614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7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E62F-0A24-BC32-77A5-5342B8FD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B75F5-473D-A863-506A-6D1F14D18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6078C-8D21-E452-4844-42C0C58D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04CE5-5EE6-3E04-0745-E423598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25788-3726-4449-DB75-E144FAF3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5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60C97-DD81-59E8-0706-04FDCB42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F602-72B4-7360-8ACC-E1DBA67BE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24B40-8114-C000-3714-0DDD5DC10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2B2F4-B39B-71CE-E74E-CB5B9AA3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C2A1B-20D3-8B3E-D573-C035F4BE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22224-D80C-0FEE-8AB7-E713FA99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DC38-DFF2-59EE-3D47-59D1CBB3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43D86-C298-821E-9CB8-26284E182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EFBE8-27F2-309F-FD54-01AB0CB00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A0924-CAC1-D81D-A4FF-FCBCDE7F8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CBA24-4F0A-D0CF-665F-DD8ED9BCE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59367-FE80-CB1E-AB95-949405CF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04AC0-806A-A763-7716-0E80E914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4BB62-5FA4-457A-7EF0-CEE22EF0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8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A21F-D9BA-0F9B-C9FA-AA1BDD0F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9D747-2CE9-F8C8-DE94-007CF9B3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9EC22-4D74-C36D-01D8-CD3C72A7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09BF-A526-C157-FF37-85AECB2F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7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BF67-8D10-8719-F818-ACE39544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14197-8FE4-1D43-ADC2-F2F0AC03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41001-AAB4-52E3-EA0A-26ED5E1C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8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440D-4424-5AF0-9D91-4B34CB31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0A483-CF03-8ACC-3B85-94B1BB19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98266-C76F-45E2-EBB9-3E09C52A0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F7597-2E80-AE2D-5AF8-4B36C32E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49A19-A5B4-E6B4-73BA-F5085339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DA725-D052-2F95-4BFF-264EE9C0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2940-E3B9-91D9-AB95-556D45B8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6A7DA-488B-38F3-21B4-EB1A4981A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90F8E-6B0D-BF6D-9BCC-C9CDAE12E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DC74B-CEED-1055-78C1-C15B925E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7B9A9-7633-E0B3-D176-C505AA81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14360-77CD-2506-E894-CC27EA1A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2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F75D7-123C-A8DD-B21B-291D1E1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C7A00-856E-0E56-1DE4-7401F11FC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2C3E-258E-EB80-DC42-43D487121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9959-D0DD-428B-B648-18B85635EEA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ED08D-55DA-4168-4E72-27D78FBBB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94F94-5D7C-CB34-4D18-E907CCB6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A5F3-0B45-4D83-84E3-F8044DDA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1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C069-3C7E-44F1-0290-89BFC4376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26BDF-D2D0-E5A6-FD44-FFD19F70E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4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2386-785C-AD6E-60C1-7499AC03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7294F70-E5E4-3582-C0C9-2F02DC3AE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62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220F-CEA1-6C08-64FC-820C3052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BA2AC0-66E7-B958-92DD-BD0FA1D1A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20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026A-C0F3-EA06-C974-9E793500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F8C105-AA8E-39C9-256B-2ED96EF5C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99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026A-C0F3-EA06-C974-9E793500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6345EF8-F11F-127B-3CF0-FBD0CD099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26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85A7-98D3-E0BF-A851-592B5FD4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2216D5-9011-9324-A967-F54B688E3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44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85A7-98D3-E0BF-A851-592B5FD4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79F3026-4235-CB12-9272-D4948C21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A2CE-394E-E444-FB60-42C357F8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6A055E3-1CC3-6FDE-1C19-29944F92F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32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2386-785C-AD6E-60C1-7499AC03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7294F70-E5E4-3582-C0C9-2F02DC3AE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62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2023-04-07T13:03:10Z</dcterms:created>
  <dcterms:modified xsi:type="dcterms:W3CDTF">2023-04-07T13:03:23Z</dcterms:modified>
</cp:coreProperties>
</file>