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1699F-8618-DDF6-04AB-D42C2CA70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7A7311-F1A7-261C-530E-B7BF96428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EDF76-57C4-F72D-BAD9-0B3F8F0E7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F643-142A-4ECB-986D-D5EFC22F356D}" type="datetimeFigureOut">
              <a:rPr lang="en-GB" smtClean="0"/>
              <a:t>30/07/2022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6CA13-C5EB-954E-EDDB-9B9038BEE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4A5A9-F652-2859-C422-9DDBD5C1C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A60E-1D46-44AA-9E94-71B2951999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4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A6179-CC52-D9B8-F17C-79AD1F0F6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3231FF-044E-41E8-6870-495669A8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424AB-0BDA-746F-2A9C-42FA5B786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F643-142A-4ECB-986D-D5EFC22F356D}" type="datetimeFigureOut">
              <a:rPr lang="en-GB" smtClean="0"/>
              <a:t>30/07/2022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614BC-52BA-2E00-C9BE-2156818F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80FD7-A16B-7C6F-7EB6-F8E74FBF6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A60E-1D46-44AA-9E94-71B2951999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43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C622F1-C62B-CA5D-C7AD-C2FD59186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6E24B-794A-5619-364A-4D6E34B56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6B4AC-F811-EB35-2C13-2C9FE43C2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F643-142A-4ECB-986D-D5EFC22F356D}" type="datetimeFigureOut">
              <a:rPr lang="en-GB" smtClean="0"/>
              <a:t>30/07/2022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C7428-C466-089C-F31A-2F67D2702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5A68E-DC33-A819-9A3C-E85512D4C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A60E-1D46-44AA-9E94-71B2951999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47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AC48E-8F8D-46FB-63B3-DFD00384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83C88-B129-2255-89C1-AF8D3F58F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79974-1A0E-3FB1-B097-2A461F5A0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F643-142A-4ECB-986D-D5EFC22F356D}" type="datetimeFigureOut">
              <a:rPr lang="en-GB" smtClean="0"/>
              <a:t>30/07/2022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71AEB-8B01-0215-86DF-51627BF7A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E9939-46D7-AA55-A10C-4466B3F6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A60E-1D46-44AA-9E94-71B2951999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59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648BD-7BF5-6A18-347F-7B8D1EE21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BDAC2-6B62-A203-BC28-F9B1288ED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7B9A6-5B41-B3E3-2997-C03661261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F643-142A-4ECB-986D-D5EFC22F356D}" type="datetimeFigureOut">
              <a:rPr lang="en-GB" smtClean="0"/>
              <a:t>30/07/2022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2B8C4-D21B-BDFF-50CD-B51D4EDFF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21830-06B0-83BF-1950-AD0673E51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A60E-1D46-44AA-9E94-71B2951999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60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C30B6-FD92-8485-9AC7-7180D8A3B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DFC79-EEB4-4220-D758-53016FC30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AB9390-D8C8-FC43-9866-B813FD882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7A57C-169C-BB4F-CD49-743AB8072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F643-142A-4ECB-986D-D5EFC22F356D}" type="datetimeFigureOut">
              <a:rPr lang="en-GB" smtClean="0"/>
              <a:t>30/07/2022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662F4-C945-EAB8-F470-9D92A6701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FFB8A-3CF0-A4A1-0684-F80FB1F12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A60E-1D46-44AA-9E94-71B2951999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8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7BD5A-A54E-FBD8-DEC1-B125F53E2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36068-C324-66C4-25AE-864314433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6EF37-DFFD-DDB8-1C13-2655DCE79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9F2FFE-B3D1-E538-91B3-35796C2819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4AFA54-209C-4986-1DC5-599CD0598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198C05-88F4-3A51-30B3-A0C824075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F643-142A-4ECB-986D-D5EFC22F356D}" type="datetimeFigureOut">
              <a:rPr lang="en-GB" smtClean="0"/>
              <a:t>30/07/2022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07081D-490F-4BB2-74BB-7DB784E8B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98D2DC-D7B3-2994-3EF3-FB6304512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A60E-1D46-44AA-9E94-71B2951999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78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B977-BD94-72FC-59A4-F3A7A6256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074AB4-9D3E-C76D-9E07-52CBA5343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F643-142A-4ECB-986D-D5EFC22F356D}" type="datetimeFigureOut">
              <a:rPr lang="en-GB" smtClean="0"/>
              <a:t>30/07/2022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043677-37CE-1A1D-71EA-74687C837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2EED10-1891-23BE-26CA-7486461AD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A60E-1D46-44AA-9E94-71B2951999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84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859E59-65E9-49D3-EA24-978BAD6E8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F643-142A-4ECB-986D-D5EFC22F356D}" type="datetimeFigureOut">
              <a:rPr lang="en-GB" smtClean="0"/>
              <a:t>30/07/2022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499679-9F29-13A3-47A1-76F887021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8CB9E-2C79-35AD-0FD6-7B6F44A66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A60E-1D46-44AA-9E94-71B2951999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27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8B8CC-DB24-E42A-10A2-01D5D393C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CA5C2-B0A0-88DA-F8E5-FA5C33918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6DC23-95D7-091E-1DCA-00042F812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1749B-937E-E71C-C47A-42897F0BC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F643-142A-4ECB-986D-D5EFC22F356D}" type="datetimeFigureOut">
              <a:rPr lang="en-GB" smtClean="0"/>
              <a:t>30/07/2022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94294-FF32-AE55-9124-FF9E9A072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7E316-93E7-91BE-70B8-C57F71B92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A60E-1D46-44AA-9E94-71B2951999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41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82EC4-C606-5BE8-BF9B-AAAF2217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E328E3-A697-A37D-78B0-1DCCDBA9E5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D66475-3282-7074-3F0E-882037B67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50605-CB14-5265-690E-3CD1794AB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F643-142A-4ECB-986D-D5EFC22F356D}" type="datetimeFigureOut">
              <a:rPr lang="en-GB" smtClean="0"/>
              <a:t>30/07/2022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02AF8-D628-B7DF-3A1B-381E5045C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DDBE7-6E15-0D87-A202-1E18BD84C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A60E-1D46-44AA-9E94-71B2951999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00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91C7AD-3223-8FCB-6BEF-15A913EF8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BA5B6-8DB7-4434-A1DE-05EFEA4AF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B595B-CC01-98C0-0EA6-EBC9297F5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9F643-142A-4ECB-986D-D5EFC22F356D}" type="datetimeFigureOut">
              <a:rPr lang="en-GB" smtClean="0"/>
              <a:t>30/07/2022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8A960-43D5-B1AD-8D99-496B73CAD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4B70B-ACE2-09DB-2300-4F143D0F6B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DA60E-1D46-44AA-9E94-71B2951999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39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FB5A6B6-8EE3-C51D-2575-3F859EFA8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47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1031197-9D7A-F9CD-696A-A53C434C8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31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81F5941-27FB-05A9-C3C8-D84DD3AA3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19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FB5A6B6-8EE3-C51D-2575-3F859EFA8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58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background pattern&#10;&#10;Description automatically generated">
            <a:extLst>
              <a:ext uri="{FF2B5EF4-FFF2-40B4-BE49-F238E27FC236}">
                <a16:creationId xmlns:a16="http://schemas.microsoft.com/office/drawing/2014/main" id="{4E0E6869-D83D-B50B-A426-260C5C2E0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3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F1A1EE5B-5F14-CAD6-BEBF-0E34587D0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51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638C7F5-5C73-9DD7-538C-F6FCAE029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23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455EF3B-1AED-0A29-E439-A4A797A15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49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12203FE-BB24-4789-12C8-DA66D492B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8AA897F-15B8-8605-E4B3-DA04C6A3A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08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E6342E7-2291-DE3C-ACBA-DE595FCB4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97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6E32333-51E8-83DB-F69A-7CBE74138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98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1</cp:revision>
  <dcterms:created xsi:type="dcterms:W3CDTF">2022-07-30T13:48:09Z</dcterms:created>
  <dcterms:modified xsi:type="dcterms:W3CDTF">2022-07-30T13:50:48Z</dcterms:modified>
</cp:coreProperties>
</file>