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6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5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61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09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73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42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8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36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34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81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D92A4-6C8D-49D6-BECE-26087FA01473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C30A6-F7F8-4C75-8768-AE8B88B43B4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6F0CD586-8873-4748-9DAA-7414DFE7C8B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" y="0"/>
            <a:ext cx="12191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2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Text, qr code&#10;&#10;Description automatically generated">
            <a:extLst>
              <a:ext uri="{FF2B5EF4-FFF2-40B4-BE49-F238E27FC236}">
                <a16:creationId xmlns:a16="http://schemas.microsoft.com/office/drawing/2014/main" id="{795C444A-5E65-432A-B647-1593469FDB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448" y="0"/>
            <a:ext cx="12191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4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Regulation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(Temporary)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Retribution 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Redemption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(Final)</a:t>
            </a:r>
          </a:p>
        </p:txBody>
      </p:sp>
    </p:spTree>
    <p:extLst>
      <p:ext uri="{BB962C8B-B14F-4D97-AF65-F5344CB8AC3E}">
        <p14:creationId xmlns:p14="http://schemas.microsoft.com/office/powerpoint/2010/main" val="138616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</p:txBody>
      </p:sp>
    </p:spTree>
    <p:extLst>
      <p:ext uri="{BB962C8B-B14F-4D97-AF65-F5344CB8AC3E}">
        <p14:creationId xmlns:p14="http://schemas.microsoft.com/office/powerpoint/2010/main" val="61105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Regulation</a:t>
            </a:r>
          </a:p>
        </p:txBody>
      </p:sp>
    </p:spTree>
    <p:extLst>
      <p:ext uri="{BB962C8B-B14F-4D97-AF65-F5344CB8AC3E}">
        <p14:creationId xmlns:p14="http://schemas.microsoft.com/office/powerpoint/2010/main" val="9985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Regulation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(Temporary)</a:t>
            </a:r>
          </a:p>
        </p:txBody>
      </p:sp>
    </p:spTree>
    <p:extLst>
      <p:ext uri="{BB962C8B-B14F-4D97-AF65-F5344CB8AC3E}">
        <p14:creationId xmlns:p14="http://schemas.microsoft.com/office/powerpoint/2010/main" val="293130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Regulation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(Temporary)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Retribution </a:t>
            </a:r>
          </a:p>
        </p:txBody>
      </p:sp>
    </p:spTree>
    <p:extLst>
      <p:ext uri="{BB962C8B-B14F-4D97-AF65-F5344CB8AC3E}">
        <p14:creationId xmlns:p14="http://schemas.microsoft.com/office/powerpoint/2010/main" val="96451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Regulation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(Temporary)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Retribution 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Redemption</a:t>
            </a:r>
          </a:p>
        </p:txBody>
      </p:sp>
    </p:spTree>
    <p:extLst>
      <p:ext uri="{BB962C8B-B14F-4D97-AF65-F5344CB8AC3E}">
        <p14:creationId xmlns:p14="http://schemas.microsoft.com/office/powerpoint/2010/main" val="209106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2C0C8E-FACA-4C9B-AFBD-DDD7E42877F7}"/>
              </a:ext>
            </a:extLst>
          </p:cNvPr>
          <p:cNvSpPr txBox="1"/>
          <p:nvPr/>
        </p:nvSpPr>
        <p:spPr>
          <a:xfrm>
            <a:off x="852257" y="479394"/>
            <a:ext cx="1133974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26457C"/>
                </a:solidFill>
                <a:latin typeface="Mops" panose="02000603000000000000" pitchFamily="2" charset="0"/>
              </a:rPr>
              <a:t>A Just Yet Merciful Redemption</a:t>
            </a:r>
          </a:p>
          <a:p>
            <a:endParaRPr lang="en-GB" sz="3200" b="1" dirty="0">
              <a:solidFill>
                <a:srgbClr val="26457C"/>
              </a:solidFill>
              <a:latin typeface="Mops" panose="02000603000000000000" pitchFamily="2" charset="0"/>
            </a:endParaRP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Reparation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Regulation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(Temporary)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Retribution 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Redemption</a:t>
            </a:r>
          </a:p>
          <a:p>
            <a:pPr lvl="1"/>
            <a:r>
              <a:rPr lang="en-GB" sz="4800" b="1" dirty="0">
                <a:solidFill>
                  <a:srgbClr val="26457C"/>
                </a:solidFill>
                <a:latin typeface="Mops" panose="02000603000000000000" pitchFamily="2" charset="0"/>
              </a:rPr>
              <a:t>Realisation (Final)</a:t>
            </a:r>
          </a:p>
        </p:txBody>
      </p:sp>
    </p:spTree>
    <p:extLst>
      <p:ext uri="{BB962C8B-B14F-4D97-AF65-F5344CB8AC3E}">
        <p14:creationId xmlns:p14="http://schemas.microsoft.com/office/powerpoint/2010/main" val="287210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Text, qr code&#10;&#10;Description automatically generated">
            <a:extLst>
              <a:ext uri="{FF2B5EF4-FFF2-40B4-BE49-F238E27FC236}">
                <a16:creationId xmlns:a16="http://schemas.microsoft.com/office/drawing/2014/main" id="{795C444A-5E65-432A-B647-1593469FDB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448" y="0"/>
            <a:ext cx="121911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48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Mops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Ian Fenton</cp:lastModifiedBy>
  <cp:revision>13</cp:revision>
  <dcterms:created xsi:type="dcterms:W3CDTF">2020-02-28T14:58:20Z</dcterms:created>
  <dcterms:modified xsi:type="dcterms:W3CDTF">2022-03-01T12:40:01Z</dcterms:modified>
</cp:coreProperties>
</file>