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9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CB5B60-4127-99DB-880F-56DF6FAB0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F2BE3A-CA6D-3FBC-E32E-DFE617582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2ECA7-01B2-7E11-DA8C-644A9CD3C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CFA-557E-4353-AC0A-D721BB364F7E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BE27D4-16E6-9579-9DB2-CC3B1BA1B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FCDF7E-1AFD-788F-B570-340B1FA26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4E30-BC3F-49E1-BC90-73ACAB2095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305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D7508-BC60-1F95-12AC-C04CC811A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EC93B8-4596-AB9C-13AF-5BCC5B251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7C2F4F-D2F9-85EB-8098-058B7905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CFA-557E-4353-AC0A-D721BB364F7E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5E591-CF5B-D55C-D661-46B883132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30F2A4-9A15-BE7F-DEC9-0DBE835CE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4E30-BC3F-49E1-BC90-73ACAB2095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990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B1DC93-6841-8E48-5C2A-127714540F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79CCD2-61C6-5AE1-45CF-BC8D2B274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4FFB8-D1DE-845E-9DF1-EBFAB037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CFA-557E-4353-AC0A-D721BB364F7E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8DD8A-BFB1-7419-7509-A11CBED17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B3D1DA-A7E9-1663-F9DE-0D47BDF07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4E30-BC3F-49E1-BC90-73ACAB2095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075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256ED-3248-7DED-3A37-6929F77A8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E01C2-1BC3-339C-0E5B-EC302EC6D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C77E9-1E0B-0520-8FE5-E386155B3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CFA-557E-4353-AC0A-D721BB364F7E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8D0AD-481C-73D1-044A-B54EB854D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863A66-3974-8CE7-4F53-C56EA7FC3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4E30-BC3F-49E1-BC90-73ACAB2095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56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9DD74-0B38-1C83-3D0F-8027612A4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D4FBA-5947-4A02-2B55-1C86A68CA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26E2D-7F0B-5D3A-A4FC-98F03FDB7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CFA-557E-4353-AC0A-D721BB364F7E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E36DA0-A6BF-A7DA-86EA-17188134F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AC2C9-9182-14CD-A7DA-F19C76E2C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4E30-BC3F-49E1-BC90-73ACAB2095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242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67D9B-7438-2130-28FD-57211AFA8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1F83D-F610-1517-882F-472017A1A3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B68F3A-404F-1566-7A53-C1ECB7DBE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6BAE32-E14C-65AC-0606-B88450FD0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CFA-557E-4353-AC0A-D721BB364F7E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391187-CD78-11B8-E486-833D832CA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B34C66-D6C7-895D-6B18-0BF29CD6D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4E30-BC3F-49E1-BC90-73ACAB2095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0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7D6D2-F4B8-AF65-1251-95206ADFD2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1019F6-A95C-F58B-E803-86384B1095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6EF90-1EEA-0A8D-5F99-7A7C9C92C8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8840D2-CD43-20E4-3AEB-8972AE53E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5DA85-419D-1863-E060-01DC2A4493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DF0B24-1B18-8417-606C-3F8FD2335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CFA-557E-4353-AC0A-D721BB364F7E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5F78A0-4A14-2E28-F80E-09515C79B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1C5AE2-C399-C938-166C-E7A8B285E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4E30-BC3F-49E1-BC90-73ACAB2095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04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B07BC-F766-8C94-3AA7-0B642BBB0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456AB5-67C4-6DC7-4453-B2E8D8CF0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CFA-557E-4353-AC0A-D721BB364F7E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55067F-0F1B-4979-9EF0-4AA9FB8B7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1BB175-E381-A85C-C70B-262E60A34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4E30-BC3F-49E1-BC90-73ACAB2095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75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6A0504-B4C6-475C-9100-41C7A021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CFA-557E-4353-AC0A-D721BB364F7E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D9899C-8E08-1AB1-EEB0-4A1A7DE7B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5CA4AF-47C4-0188-0432-998BB9724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4E30-BC3F-49E1-BC90-73ACAB2095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280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CC995-9481-7F6C-5AD5-A8A8FE618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326E0F-DB2B-D70A-18AE-E1659C2D7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588C3D-66C5-4B94-1FBA-FA0AE2F2B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81E3EE-76FE-0564-0E53-AC72972D0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CFA-557E-4353-AC0A-D721BB364F7E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42120-B1E3-953B-8DDD-7C429FA1B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14524-FCBE-0015-8C28-48F21F7C5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4E30-BC3F-49E1-BC90-73ACAB2095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18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658B8-11D5-C9F9-9586-3D2B66261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98AB916-A1AB-4F72-AF3D-292147DA40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AA68FF-BCC5-2E84-FCA3-681A4723EF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4CA44-93F4-59EE-419B-A8CC6DD1B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7CFA-557E-4353-AC0A-D721BB364F7E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AF2DF0-43C3-3BFB-1FEB-012B5077B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7E20A-84DD-EFA4-34CA-B0EDE381C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84E30-BC3F-49E1-BC90-73ACAB2095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287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E5C65C-392B-A215-D61C-E08336C1D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0E094B-2033-379E-4CB8-1F3256357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504412-97C7-98A4-33BF-A0B5DDC17E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B7CFA-557E-4353-AC0A-D721BB364F7E}" type="datetimeFigureOut">
              <a:rPr lang="en-GB" smtClean="0"/>
              <a:t>06/04/2023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35785B-91E5-2401-FD50-F25C7B6BEF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8571CF-2777-26E1-A375-B5EB89303A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84E30-BC3F-49E1-BC90-73ACAB2095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06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39BAAF72-19B6-2D87-8A3D-133C7B7A26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065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, PowerPoint&#10;&#10;Description automatically generated">
            <a:extLst>
              <a:ext uri="{FF2B5EF4-FFF2-40B4-BE49-F238E27FC236}">
                <a16:creationId xmlns:a16="http://schemas.microsoft.com/office/drawing/2014/main" id="{A7A2E49A-736B-650E-BE82-937CFDE4DF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436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1269CFA0-71FE-E484-0F7C-7CFF4534CF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533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5DC2AE48-9415-9B9B-582D-486E4BDC8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942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0FB61B45-A0CA-E5D0-20DB-91CF3A6EF3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207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raphical user interface, application, PowerPoint&#10;&#10;Description automatically generated">
            <a:extLst>
              <a:ext uri="{FF2B5EF4-FFF2-40B4-BE49-F238E27FC236}">
                <a16:creationId xmlns:a16="http://schemas.microsoft.com/office/drawing/2014/main" id="{5CF7E242-D5EB-96B5-765F-820ADBE7F9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966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screen with white text&#10;&#10;Description automatically generated with low confidence">
            <a:extLst>
              <a:ext uri="{FF2B5EF4-FFF2-40B4-BE49-F238E27FC236}">
                <a16:creationId xmlns:a16="http://schemas.microsoft.com/office/drawing/2014/main" id="{E8169A1D-A554-FD70-00ED-3D3BC65924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734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 with low confidence">
            <a:extLst>
              <a:ext uri="{FF2B5EF4-FFF2-40B4-BE49-F238E27FC236}">
                <a16:creationId xmlns:a16="http://schemas.microsoft.com/office/drawing/2014/main" id="{60B0F052-729D-23DE-D368-FDF521676B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676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BC208EE5-4C0B-9EE8-C18F-80F94A58D1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525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jones</dc:creator>
  <cp:lastModifiedBy>ian jones</cp:lastModifiedBy>
  <cp:revision>1</cp:revision>
  <dcterms:created xsi:type="dcterms:W3CDTF">2023-04-06T20:15:59Z</dcterms:created>
  <dcterms:modified xsi:type="dcterms:W3CDTF">2023-04-06T20:21:36Z</dcterms:modified>
</cp:coreProperties>
</file>