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6" r:id="rId4"/>
    <p:sldId id="279" r:id="rId5"/>
    <p:sldId id="280" r:id="rId6"/>
    <p:sldId id="277" r:id="rId7"/>
    <p:sldId id="282" r:id="rId8"/>
    <p:sldId id="278" r:id="rId9"/>
    <p:sldId id="28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7A3C"/>
    <a:srgbClr val="3B71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69" autoAdjust="0"/>
    <p:restoredTop sz="94660"/>
  </p:normalViewPr>
  <p:slideViewPr>
    <p:cSldViewPr snapToGrid="0">
      <p:cViewPr varScale="1">
        <p:scale>
          <a:sx n="72" d="100"/>
          <a:sy n="72" d="100"/>
        </p:scale>
        <p:origin x="5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61B83-E55D-8CC1-FAF0-CD0196FAB9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68CBB0-44C3-18AC-31DC-292DC2A411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31D549-1053-F537-9603-FAA0DDB2E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A1D1-19AE-49A0-9E95-EC290EFAFF1A}" type="datetimeFigureOut">
              <a:rPr lang="en-GB" smtClean="0"/>
              <a:t>12/08/2022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741FB-9767-7CD5-9D21-5D8777D71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1E0E4B-6EB5-6D3C-BB2D-C75A2167A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3473E-6E80-4490-BCF9-555F19AF9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392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8A2BC-DC3B-813B-C281-A681FFA6F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0779C9-2C8C-60E6-1AFB-0C87381EC7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F0D822-DBD5-739D-CF9C-F69A6F860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A1D1-19AE-49A0-9E95-EC290EFAFF1A}" type="datetimeFigureOut">
              <a:rPr lang="en-GB" smtClean="0"/>
              <a:t>12/08/2022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C36EB6-19DB-9ECC-483C-F774C7970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FFDAF6-160D-28CE-4185-3C1834E2B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3473E-6E80-4490-BCF9-555F19AF9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959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0FF109-2BCE-43F7-38C0-B25BCBC3AA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593661-B36C-CFA2-8FEE-E3F9D00F2E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0E2679-572F-C056-9CFF-783DBD90F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A1D1-19AE-49A0-9E95-EC290EFAFF1A}" type="datetimeFigureOut">
              <a:rPr lang="en-GB" smtClean="0"/>
              <a:t>12/08/2022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04950-08FA-F8D8-B86A-D0327A898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93DD1-1493-6EC7-B226-E5DD42E71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3473E-6E80-4490-BCF9-555F19AF9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045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EAC40-294A-55D5-4454-F5DE444C6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8ABE3-035F-C248-758C-E77A5F61B2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371DC7-047D-6499-534B-23CBF80EA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A1D1-19AE-49A0-9E95-EC290EFAFF1A}" type="datetimeFigureOut">
              <a:rPr lang="en-GB" smtClean="0"/>
              <a:t>12/08/2022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A0446-154C-50F0-ACF0-09171A06D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CADD5A-39D9-86C1-99B4-014474715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3473E-6E80-4490-BCF9-555F19AF9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68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645E8-AAA7-600E-946E-4FE367EED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849C87-8B70-AB62-5E81-4D9C831CE3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DD3958-806A-2955-7342-05C2AAB6D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A1D1-19AE-49A0-9E95-EC290EFAFF1A}" type="datetimeFigureOut">
              <a:rPr lang="en-GB" smtClean="0"/>
              <a:t>12/08/2022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4AFC27-DD8C-50CE-EAC8-FDA6E7896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914463-41C3-FF4E-DCDA-C1A279AEF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3473E-6E80-4490-BCF9-555F19AF9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998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E682D-E3EF-08CD-A901-1C608B829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8D1DDF-D58D-5F0A-41D7-497E21C5D0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456BFE-C47E-F232-871E-64CDF0C247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4EF027-CA1C-01E5-436C-332C4B230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A1D1-19AE-49A0-9E95-EC290EFAFF1A}" type="datetimeFigureOut">
              <a:rPr lang="en-GB" smtClean="0"/>
              <a:t>12/08/2022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22544F-8D91-DAEE-5AC8-F99C2263E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F1B727-39F2-EECF-D258-052AD8A5E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3473E-6E80-4490-BCF9-555F19AF9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563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A5095-589C-36AA-C505-0A8558B94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D34EAC-E642-A2DF-6039-886B5AE5E3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4B7A5A-7787-8C16-A539-FA31B6D5C3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286739-D113-F57D-1D90-6F5ADB2490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1A4A45-270C-BA2D-63B7-BBEC40A5B3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803603-4365-12C2-BAA8-862F0F341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A1D1-19AE-49A0-9E95-EC290EFAFF1A}" type="datetimeFigureOut">
              <a:rPr lang="en-GB" smtClean="0"/>
              <a:t>12/08/2022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453FF4-A492-6B1D-335E-CAEC099CB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F738FF-8E0B-43D4-CF8F-19811C306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3473E-6E80-4490-BCF9-555F19AF9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412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DCA13-40D9-85BF-96ED-62FF2A039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7A3341-93A2-2868-9B81-6239F14DD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A1D1-19AE-49A0-9E95-EC290EFAFF1A}" type="datetimeFigureOut">
              <a:rPr lang="en-GB" smtClean="0"/>
              <a:t>12/08/2022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B42D90-49A5-22D8-DA3F-7F488DD8B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3DD842-BEBE-37CE-8E21-F0946452D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3473E-6E80-4490-BCF9-555F19AF9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575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5B35DC-D2A7-F737-D1BD-508763513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A1D1-19AE-49A0-9E95-EC290EFAFF1A}" type="datetimeFigureOut">
              <a:rPr lang="en-GB" smtClean="0"/>
              <a:t>12/08/2022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2A268C-4FE2-BB7A-8729-E992CCD6F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C0D2C4-A3D4-5C48-16E4-5D442593A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3473E-6E80-4490-BCF9-555F19AF9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721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5BBE8-3B7C-E69F-AE68-8B247A4BF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48A3C-C7CA-F987-E4D6-340A331EC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4E1474-C0E0-4571-16B8-3091E2D77B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F142D8-D7DF-F47D-716E-13B777937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A1D1-19AE-49A0-9E95-EC290EFAFF1A}" type="datetimeFigureOut">
              <a:rPr lang="en-GB" smtClean="0"/>
              <a:t>12/08/2022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2724B8-7833-4A17-1DA0-43217A881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99A4E5-850B-F0F2-E132-6D6AD81DB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3473E-6E80-4490-BCF9-555F19AF9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738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E5858-3169-DFF9-82A9-2B230D281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B196AF-1730-13F0-ABA9-245B0A4E53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D5070B-6E17-25B9-48EC-D1628AD05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44280A-D253-B83E-B77E-087BAB295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A1D1-19AE-49A0-9E95-EC290EFAFF1A}" type="datetimeFigureOut">
              <a:rPr lang="en-GB" smtClean="0"/>
              <a:t>12/08/2022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E73F12-ADBF-BBBE-DD33-7EA4BFEA0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19BC21-060F-D2EE-4A05-796BB57CA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3473E-6E80-4490-BCF9-555F19AF9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846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A2727F-7C64-5772-03AC-19E5B9E44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A81EE8-A3EE-E2FB-498A-4DFFD21792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9B64AE-5C93-BA52-BD5E-451B19F458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CA1D1-19AE-49A0-9E95-EC290EFAFF1A}" type="datetimeFigureOut">
              <a:rPr lang="en-GB" smtClean="0"/>
              <a:t>12/08/2022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F891E4-E133-24B7-106B-36D6C7AE64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04BB5E-E00F-C822-053B-0104759D46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3473E-6E80-4490-BCF9-555F19AF94EE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Background pattern&#10;&#10;Description automatically generated">
            <a:extLst>
              <a:ext uri="{FF2B5EF4-FFF2-40B4-BE49-F238E27FC236}">
                <a16:creationId xmlns:a16="http://schemas.microsoft.com/office/drawing/2014/main" id="{EFA5CEF3-096A-E1E8-AA08-32EE536EF80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19"/>
            <a:ext cx="12192000" cy="6852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281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iagram&#10;&#10;Description automatically generated with medium confidence">
            <a:extLst>
              <a:ext uri="{FF2B5EF4-FFF2-40B4-BE49-F238E27FC236}">
                <a16:creationId xmlns:a16="http://schemas.microsoft.com/office/drawing/2014/main" id="{502EA7A7-9F20-513A-0B9B-39F3CCF968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19"/>
            <a:ext cx="12192000" cy="6852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050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5290B4E-5EDD-0182-BB0E-E413E3C190AE}"/>
              </a:ext>
            </a:extLst>
          </p:cNvPr>
          <p:cNvSpPr txBox="1"/>
          <p:nvPr/>
        </p:nvSpPr>
        <p:spPr>
          <a:xfrm>
            <a:off x="316523" y="304801"/>
            <a:ext cx="970670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3B7178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iner Hand ITC" panose="03070502030502020203" pitchFamily="66" charset="0"/>
              </a:rPr>
              <a:t>The Lord’s Prayer: 3 Godward Petitions</a:t>
            </a:r>
          </a:p>
          <a:p>
            <a:endParaRPr lang="en-GB" sz="4000" b="1" dirty="0">
              <a:solidFill>
                <a:srgbClr val="3B7178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iner Hand ITC" panose="03070502030502020203" pitchFamily="66" charset="0"/>
            </a:endParaRPr>
          </a:p>
          <a:p>
            <a:r>
              <a:rPr lang="en-GB" sz="4000" b="1" dirty="0">
                <a:solidFill>
                  <a:srgbClr val="3B7178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iner Hand ITC" panose="03070502030502020203" pitchFamily="66" charset="0"/>
              </a:rPr>
              <a:t>	As it is in heaven…</a:t>
            </a:r>
          </a:p>
          <a:p>
            <a:endParaRPr lang="en-GB" sz="4000" b="1" dirty="0">
              <a:solidFill>
                <a:srgbClr val="3B7178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iner Hand ITC" panose="03070502030502020203" pitchFamily="66" charset="0"/>
            </a:endParaRPr>
          </a:p>
          <a:p>
            <a:r>
              <a:rPr lang="en-GB" sz="4000" b="1" dirty="0">
                <a:solidFill>
                  <a:srgbClr val="3B7178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iner Hand ITC" panose="03070502030502020203" pitchFamily="66" charset="0"/>
              </a:rPr>
              <a:t>			</a:t>
            </a:r>
          </a:p>
          <a:p>
            <a:endParaRPr lang="en-GB" sz="4000" b="1" dirty="0">
              <a:solidFill>
                <a:srgbClr val="3B7178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iner Hand ITC" panose="03070502030502020203" pitchFamily="66" charset="0"/>
            </a:endParaRPr>
          </a:p>
          <a:p>
            <a:endParaRPr lang="en-GB" sz="4000" b="1" dirty="0">
              <a:solidFill>
                <a:srgbClr val="3B7178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iner Hand ITC" panose="0307050203050202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744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5290B4E-5EDD-0182-BB0E-E413E3C190AE}"/>
              </a:ext>
            </a:extLst>
          </p:cNvPr>
          <p:cNvSpPr txBox="1"/>
          <p:nvPr/>
        </p:nvSpPr>
        <p:spPr>
          <a:xfrm>
            <a:off x="316523" y="304801"/>
            <a:ext cx="970670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3B7178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iner Hand ITC" panose="03070502030502020203" pitchFamily="66" charset="0"/>
              </a:rPr>
              <a:t>The Lord’s Prayer: 3 Godward Petitions</a:t>
            </a:r>
          </a:p>
          <a:p>
            <a:endParaRPr lang="en-GB" sz="4000" b="1" dirty="0">
              <a:solidFill>
                <a:srgbClr val="3B7178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iner Hand ITC" panose="03070502030502020203" pitchFamily="66" charset="0"/>
            </a:endParaRPr>
          </a:p>
          <a:p>
            <a:r>
              <a:rPr lang="en-GB" sz="4000" b="1" dirty="0">
                <a:solidFill>
                  <a:srgbClr val="3B7178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iner Hand ITC" panose="03070502030502020203" pitchFamily="66" charset="0"/>
              </a:rPr>
              <a:t>	As it is in heaven…let it be on Earth</a:t>
            </a:r>
          </a:p>
          <a:p>
            <a:endParaRPr lang="en-GB" sz="4000" b="1" dirty="0">
              <a:solidFill>
                <a:srgbClr val="3B7178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iner Hand ITC" panose="03070502030502020203" pitchFamily="66" charset="0"/>
            </a:endParaRPr>
          </a:p>
          <a:p>
            <a:r>
              <a:rPr lang="en-GB" sz="4000" b="1" dirty="0">
                <a:solidFill>
                  <a:srgbClr val="3B7178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iner Hand ITC" panose="03070502030502020203" pitchFamily="66" charset="0"/>
              </a:rPr>
              <a:t>			</a:t>
            </a:r>
          </a:p>
          <a:p>
            <a:endParaRPr lang="en-GB" sz="4000" b="1" dirty="0">
              <a:solidFill>
                <a:srgbClr val="3B7178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iner Hand ITC" panose="03070502030502020203" pitchFamily="66" charset="0"/>
            </a:endParaRPr>
          </a:p>
          <a:p>
            <a:endParaRPr lang="en-GB" sz="4000" b="1" dirty="0">
              <a:solidFill>
                <a:srgbClr val="3B7178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iner Hand ITC" panose="0307050203050202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744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5290B4E-5EDD-0182-BB0E-E413E3C190AE}"/>
              </a:ext>
            </a:extLst>
          </p:cNvPr>
          <p:cNvSpPr txBox="1"/>
          <p:nvPr/>
        </p:nvSpPr>
        <p:spPr>
          <a:xfrm>
            <a:off x="316523" y="304801"/>
            <a:ext cx="970670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3B7178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iner Hand ITC" panose="03070502030502020203" pitchFamily="66" charset="0"/>
              </a:rPr>
              <a:t>The Lord’s Prayer: 3 Godward Petitions</a:t>
            </a:r>
          </a:p>
          <a:p>
            <a:endParaRPr lang="en-GB" sz="4000" b="1" dirty="0">
              <a:solidFill>
                <a:srgbClr val="3B7178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iner Hand ITC" panose="03070502030502020203" pitchFamily="66" charset="0"/>
            </a:endParaRPr>
          </a:p>
          <a:p>
            <a:r>
              <a:rPr lang="en-GB" sz="4000" b="1" dirty="0">
                <a:solidFill>
                  <a:srgbClr val="3B7178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iner Hand ITC" panose="03070502030502020203" pitchFamily="66" charset="0"/>
              </a:rPr>
              <a:t>	As it is in heaven…let it be on Earth</a:t>
            </a:r>
          </a:p>
          <a:p>
            <a:endParaRPr lang="en-GB" sz="4000" b="1" dirty="0">
              <a:solidFill>
                <a:srgbClr val="3B7178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iner Hand ITC" panose="03070502030502020203" pitchFamily="66" charset="0"/>
            </a:endParaRPr>
          </a:p>
          <a:p>
            <a:pPr marL="571500" indent="-571500">
              <a:buFontTx/>
              <a:buChar char="-"/>
            </a:pPr>
            <a:r>
              <a:rPr lang="en-GB" sz="4000" b="1" dirty="0">
                <a:solidFill>
                  <a:srgbClr val="3B7178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iner Hand ITC" panose="03070502030502020203" pitchFamily="66" charset="0"/>
              </a:rPr>
              <a:t>A Prayer that humbles us</a:t>
            </a:r>
          </a:p>
          <a:p>
            <a:r>
              <a:rPr lang="en-GB" sz="4000" b="1" dirty="0">
                <a:solidFill>
                  <a:srgbClr val="3B7178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iner Hand ITC" panose="03070502030502020203" pitchFamily="66" charset="0"/>
              </a:rPr>
              <a:t>			</a:t>
            </a:r>
          </a:p>
          <a:p>
            <a:endParaRPr lang="en-GB" sz="4000" b="1" dirty="0">
              <a:solidFill>
                <a:srgbClr val="3B7178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iner Hand ITC" panose="03070502030502020203" pitchFamily="66" charset="0"/>
            </a:endParaRPr>
          </a:p>
          <a:p>
            <a:endParaRPr lang="en-GB" sz="4000" b="1" dirty="0">
              <a:solidFill>
                <a:srgbClr val="3B7178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iner Hand ITC" panose="0307050203050202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985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5290B4E-5EDD-0182-BB0E-E413E3C190AE}"/>
              </a:ext>
            </a:extLst>
          </p:cNvPr>
          <p:cNvSpPr txBox="1"/>
          <p:nvPr/>
        </p:nvSpPr>
        <p:spPr>
          <a:xfrm>
            <a:off x="316523" y="304801"/>
            <a:ext cx="970670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3B7178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iner Hand ITC" panose="03070502030502020203" pitchFamily="66" charset="0"/>
              </a:rPr>
              <a:t>The Lord’s Prayer: 3 Godward Petitions</a:t>
            </a:r>
          </a:p>
          <a:p>
            <a:endParaRPr lang="en-GB" sz="4000" b="1" dirty="0">
              <a:solidFill>
                <a:srgbClr val="3B7178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iner Hand ITC" panose="03070502030502020203" pitchFamily="66" charset="0"/>
            </a:endParaRPr>
          </a:p>
          <a:p>
            <a:r>
              <a:rPr lang="en-GB" sz="4000" b="1" dirty="0">
                <a:solidFill>
                  <a:srgbClr val="3B7178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iner Hand ITC" panose="03070502030502020203" pitchFamily="66" charset="0"/>
              </a:rPr>
              <a:t>	As it is in heaven…let it be on Earth</a:t>
            </a:r>
          </a:p>
          <a:p>
            <a:endParaRPr lang="en-GB" sz="4000" b="1" dirty="0">
              <a:solidFill>
                <a:srgbClr val="3B7178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iner Hand ITC" panose="03070502030502020203" pitchFamily="66" charset="0"/>
            </a:endParaRPr>
          </a:p>
          <a:p>
            <a:pPr marL="571500" indent="-571500">
              <a:buFontTx/>
              <a:buChar char="-"/>
            </a:pPr>
            <a:r>
              <a:rPr lang="en-GB" sz="4000" b="1" dirty="0">
                <a:solidFill>
                  <a:srgbClr val="3B7178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iner Hand ITC" panose="03070502030502020203" pitchFamily="66" charset="0"/>
              </a:rPr>
              <a:t>A Prayer that humbles us</a:t>
            </a:r>
          </a:p>
          <a:p>
            <a:pPr marL="571500" indent="-571500">
              <a:buFontTx/>
              <a:buChar char="-"/>
            </a:pPr>
            <a:r>
              <a:rPr lang="en-GB" sz="4000" b="1" dirty="0">
                <a:solidFill>
                  <a:srgbClr val="3B7178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iner Hand ITC" panose="03070502030502020203" pitchFamily="66" charset="0"/>
              </a:rPr>
              <a:t>A Prayer that honours it’s author</a:t>
            </a:r>
          </a:p>
          <a:p>
            <a:r>
              <a:rPr lang="en-GB" sz="4000" b="1" dirty="0">
                <a:solidFill>
                  <a:srgbClr val="3B7178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iner Hand ITC" panose="03070502030502020203" pitchFamily="66" charset="0"/>
              </a:rPr>
              <a:t>			</a:t>
            </a:r>
          </a:p>
          <a:p>
            <a:endParaRPr lang="en-GB" sz="4000" b="1" dirty="0">
              <a:solidFill>
                <a:srgbClr val="3B7178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iner Hand ITC" panose="03070502030502020203" pitchFamily="66" charset="0"/>
            </a:endParaRPr>
          </a:p>
          <a:p>
            <a:endParaRPr lang="en-GB" sz="4000" b="1" dirty="0">
              <a:solidFill>
                <a:srgbClr val="3B7178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iner Hand ITC" panose="0307050203050202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074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5290B4E-5EDD-0182-BB0E-E413E3C190AE}"/>
              </a:ext>
            </a:extLst>
          </p:cNvPr>
          <p:cNvSpPr txBox="1"/>
          <p:nvPr/>
        </p:nvSpPr>
        <p:spPr>
          <a:xfrm>
            <a:off x="316523" y="304801"/>
            <a:ext cx="970670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3B7178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iner Hand ITC" panose="03070502030502020203" pitchFamily="66" charset="0"/>
              </a:rPr>
              <a:t>The Lord’s Prayer: 3 Godward Petitions</a:t>
            </a:r>
          </a:p>
          <a:p>
            <a:endParaRPr lang="en-GB" sz="4000" b="1" dirty="0">
              <a:solidFill>
                <a:srgbClr val="3B7178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iner Hand ITC" panose="03070502030502020203" pitchFamily="66" charset="0"/>
            </a:endParaRPr>
          </a:p>
          <a:p>
            <a:r>
              <a:rPr lang="en-GB" sz="4000" b="1" dirty="0">
                <a:solidFill>
                  <a:srgbClr val="3B7178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iner Hand ITC" panose="03070502030502020203" pitchFamily="66" charset="0"/>
              </a:rPr>
              <a:t>	As it is in heaven…let it be on Earth</a:t>
            </a:r>
          </a:p>
          <a:p>
            <a:endParaRPr lang="en-GB" sz="4000" b="1" dirty="0">
              <a:solidFill>
                <a:srgbClr val="3B7178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iner Hand ITC" panose="03070502030502020203" pitchFamily="66" charset="0"/>
            </a:endParaRPr>
          </a:p>
          <a:p>
            <a:pPr marL="571500" indent="-571500">
              <a:buFontTx/>
              <a:buChar char="-"/>
            </a:pPr>
            <a:r>
              <a:rPr lang="en-GB" sz="4000" b="1" dirty="0">
                <a:solidFill>
                  <a:srgbClr val="3B7178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iner Hand ITC" panose="03070502030502020203" pitchFamily="66" charset="0"/>
              </a:rPr>
              <a:t>A Prayer that humbles us</a:t>
            </a:r>
          </a:p>
          <a:p>
            <a:pPr marL="571500" indent="-571500">
              <a:buFontTx/>
              <a:buChar char="-"/>
            </a:pPr>
            <a:r>
              <a:rPr lang="en-GB" sz="4000" b="1" dirty="0">
                <a:solidFill>
                  <a:srgbClr val="3B7178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iner Hand ITC" panose="03070502030502020203" pitchFamily="66" charset="0"/>
              </a:rPr>
              <a:t>A Prayer that honours it’s author</a:t>
            </a:r>
          </a:p>
          <a:p>
            <a:pPr marL="571500" indent="-571500">
              <a:buFontTx/>
              <a:buChar char="-"/>
            </a:pPr>
            <a:r>
              <a:rPr lang="en-GB" sz="4000" b="1" dirty="0">
                <a:solidFill>
                  <a:srgbClr val="3B7178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iner Hand ITC" panose="03070502030502020203" pitchFamily="66" charset="0"/>
              </a:rPr>
              <a:t>A Prayer that gives us homing signal to follow today			</a:t>
            </a:r>
          </a:p>
          <a:p>
            <a:endParaRPr lang="en-GB" sz="4000" b="1" dirty="0">
              <a:solidFill>
                <a:srgbClr val="3B7178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iner Hand ITC" panose="03070502030502020203" pitchFamily="66" charset="0"/>
            </a:endParaRPr>
          </a:p>
          <a:p>
            <a:endParaRPr lang="en-GB" sz="4000" b="1" dirty="0">
              <a:solidFill>
                <a:srgbClr val="3B7178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iner Hand ITC" panose="0307050203050202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932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5290B4E-5EDD-0182-BB0E-E413E3C190AE}"/>
              </a:ext>
            </a:extLst>
          </p:cNvPr>
          <p:cNvSpPr txBox="1"/>
          <p:nvPr/>
        </p:nvSpPr>
        <p:spPr>
          <a:xfrm>
            <a:off x="316523" y="304801"/>
            <a:ext cx="9706708" cy="8094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3B7178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iner Hand ITC" panose="03070502030502020203" pitchFamily="66" charset="0"/>
              </a:rPr>
              <a:t>The Lord’s Prayer: 3 Godward Petitions</a:t>
            </a:r>
          </a:p>
          <a:p>
            <a:endParaRPr lang="en-GB" sz="4000" b="1" dirty="0">
              <a:solidFill>
                <a:srgbClr val="3B7178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iner Hand ITC" panose="03070502030502020203" pitchFamily="66" charset="0"/>
            </a:endParaRPr>
          </a:p>
          <a:p>
            <a:r>
              <a:rPr lang="en-GB" sz="4000" b="1" dirty="0">
                <a:solidFill>
                  <a:srgbClr val="3B7178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iner Hand ITC" panose="03070502030502020203" pitchFamily="66" charset="0"/>
              </a:rPr>
              <a:t>	As it is in heaven…let it be on Earth</a:t>
            </a:r>
          </a:p>
          <a:p>
            <a:endParaRPr lang="en-GB" sz="4000" b="1" dirty="0">
              <a:solidFill>
                <a:srgbClr val="3B7178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iner Hand ITC" panose="03070502030502020203" pitchFamily="66" charset="0"/>
            </a:endParaRPr>
          </a:p>
          <a:p>
            <a:pPr marL="571500" indent="-571500">
              <a:buFontTx/>
              <a:buChar char="-"/>
            </a:pPr>
            <a:r>
              <a:rPr lang="en-GB" sz="4000" b="1" dirty="0">
                <a:solidFill>
                  <a:srgbClr val="3B7178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iner Hand ITC" panose="03070502030502020203" pitchFamily="66" charset="0"/>
              </a:rPr>
              <a:t>A Prayer that humbles us</a:t>
            </a:r>
          </a:p>
          <a:p>
            <a:pPr marL="571500" indent="-571500">
              <a:buFontTx/>
              <a:buChar char="-"/>
            </a:pPr>
            <a:r>
              <a:rPr lang="en-GB" sz="4000" b="1" dirty="0">
                <a:solidFill>
                  <a:srgbClr val="3B7178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iner Hand ITC" panose="03070502030502020203" pitchFamily="66" charset="0"/>
              </a:rPr>
              <a:t>A Prayer that honours it’s author</a:t>
            </a:r>
          </a:p>
          <a:p>
            <a:pPr marL="571500" indent="-571500">
              <a:buFontTx/>
              <a:buChar char="-"/>
            </a:pPr>
            <a:r>
              <a:rPr lang="en-GB" sz="4000" b="1" dirty="0">
                <a:solidFill>
                  <a:srgbClr val="3B7178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iner Hand ITC" panose="03070502030502020203" pitchFamily="66" charset="0"/>
              </a:rPr>
              <a:t>A Prayer that gives us homing signal to follow today</a:t>
            </a:r>
          </a:p>
          <a:p>
            <a:pPr marL="571500" indent="-571500">
              <a:buFontTx/>
              <a:buChar char="-"/>
            </a:pPr>
            <a:r>
              <a:rPr lang="en-GB" sz="4000" b="1" dirty="0">
                <a:solidFill>
                  <a:srgbClr val="3B7178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iner Hand ITC" panose="03070502030502020203" pitchFamily="66" charset="0"/>
              </a:rPr>
              <a:t>A Prayer that hopes for the return of Jesus</a:t>
            </a:r>
          </a:p>
          <a:p>
            <a:r>
              <a:rPr lang="en-GB" sz="4000" b="1" dirty="0">
                <a:solidFill>
                  <a:srgbClr val="3B7178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iner Hand ITC" panose="03070502030502020203" pitchFamily="66" charset="0"/>
              </a:rPr>
              <a:t>			</a:t>
            </a:r>
          </a:p>
          <a:p>
            <a:endParaRPr lang="en-GB" sz="4000" b="1" dirty="0">
              <a:solidFill>
                <a:srgbClr val="3B7178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iner Hand ITC" panose="03070502030502020203" pitchFamily="66" charset="0"/>
            </a:endParaRPr>
          </a:p>
          <a:p>
            <a:endParaRPr lang="en-GB" sz="4000" b="1" dirty="0">
              <a:solidFill>
                <a:srgbClr val="3B7178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iner Hand ITC" panose="0307050203050202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940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5290B4E-5EDD-0182-BB0E-E413E3C190AE}"/>
              </a:ext>
            </a:extLst>
          </p:cNvPr>
          <p:cNvSpPr txBox="1"/>
          <p:nvPr/>
        </p:nvSpPr>
        <p:spPr>
          <a:xfrm>
            <a:off x="316523" y="304801"/>
            <a:ext cx="970670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3B7178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iner Hand ITC" panose="03070502030502020203" pitchFamily="66" charset="0"/>
              </a:rPr>
              <a:t>The Lord’s Prayer: 3 Godward Petitions</a:t>
            </a:r>
          </a:p>
          <a:p>
            <a:endParaRPr lang="en-GB" sz="4000" b="1" dirty="0">
              <a:solidFill>
                <a:srgbClr val="3B7178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iner Hand ITC" panose="03070502030502020203" pitchFamily="66" charset="0"/>
            </a:endParaRPr>
          </a:p>
          <a:p>
            <a:r>
              <a:rPr lang="en-GB" sz="4000" b="1" dirty="0">
                <a:solidFill>
                  <a:srgbClr val="3B7178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iner Hand ITC" panose="03070502030502020203" pitchFamily="66" charset="0"/>
              </a:rPr>
              <a:t>	As it is in heaven…let it be on Earth</a:t>
            </a:r>
          </a:p>
          <a:p>
            <a:endParaRPr lang="en-GB" sz="4000" b="1" dirty="0">
              <a:solidFill>
                <a:srgbClr val="3B7178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iner Hand ITC" panose="03070502030502020203" pitchFamily="66" charset="0"/>
            </a:endParaRPr>
          </a:p>
          <a:p>
            <a:endParaRPr lang="en-GB" sz="4000" b="1" dirty="0">
              <a:solidFill>
                <a:srgbClr val="3B7178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iner Hand ITC" panose="03070502030502020203" pitchFamily="66" charset="0"/>
            </a:endParaRPr>
          </a:p>
          <a:p>
            <a:r>
              <a:rPr lang="en-GB" sz="4000" b="1" dirty="0">
                <a:solidFill>
                  <a:srgbClr val="3B7178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iner Hand ITC" panose="03070502030502020203" pitchFamily="66" charset="0"/>
              </a:rPr>
              <a:t>			</a:t>
            </a:r>
          </a:p>
          <a:p>
            <a:endParaRPr lang="en-GB" sz="4000" b="1" dirty="0">
              <a:solidFill>
                <a:srgbClr val="3B7178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iner Hand ITC" panose="03070502030502020203" pitchFamily="66" charset="0"/>
            </a:endParaRPr>
          </a:p>
          <a:p>
            <a:endParaRPr lang="en-GB" sz="4000" b="1" dirty="0">
              <a:solidFill>
                <a:srgbClr val="3B7178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iner Hand ITC" panose="0307050203050202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921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iagram&#10;&#10;Description automatically generated with medium confidence">
            <a:extLst>
              <a:ext uri="{FF2B5EF4-FFF2-40B4-BE49-F238E27FC236}">
                <a16:creationId xmlns:a16="http://schemas.microsoft.com/office/drawing/2014/main" id="{502EA7A7-9F20-513A-0B9B-39F3CCF968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19"/>
            <a:ext cx="12192000" cy="6852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285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5565</TotalTime>
  <Words>216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Viner Hand ITC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jones</dc:creator>
  <cp:lastModifiedBy>Ben Keen</cp:lastModifiedBy>
  <cp:revision>7</cp:revision>
  <dcterms:created xsi:type="dcterms:W3CDTF">2022-07-29T14:05:57Z</dcterms:created>
  <dcterms:modified xsi:type="dcterms:W3CDTF">2022-08-13T23:10:43Z</dcterms:modified>
</cp:coreProperties>
</file>