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2554-CD2B-46D9-BC3F-35D34CC82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2C53A-E333-4A9F-A91D-C62E0FEF1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E64F3-BA59-4936-A0E5-17301EB8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DC81-2BF5-480A-B252-C62E4B3520A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F479B-F70C-4843-9F2B-E888E089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E343A-71F4-4B66-891F-E7C9DEBD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230-68B1-42A2-B119-39043B38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2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9D4E-9A46-4209-BDAA-6890E116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3E63E-EFBB-4EEA-B9B9-E32FDB000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769F3-B639-4B1B-BA1A-B5777F63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DC81-2BF5-480A-B252-C62E4B3520A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DB782-0464-4EF8-B57C-28FD708E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1FBBA-ED24-4205-A223-23D15B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230-68B1-42A2-B119-39043B38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8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D93F0A-D704-414E-88EB-AF7FC5B9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527B56-D0D8-4E4B-BC23-309F9AE13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FA2D-A871-4B54-8940-47960995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DC81-2BF5-480A-B252-C62E4B3520A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4F42F-EF8A-4DEE-B03F-0534A548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4A8DE-4D1D-4382-8706-6AA7A5D2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230-68B1-42A2-B119-39043B38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1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5225-57F8-4C89-895D-AF235FA8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3C1B-7415-4BBB-AEA2-6B0D8A046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3BD07-19AB-4895-9F81-5D911D1D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DC81-2BF5-480A-B252-C62E4B3520A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8C158-16C6-4BB9-9B65-3D21012C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761C4-266B-49A3-B9EB-AD4DC2CB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230-68B1-42A2-B119-39043B38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8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2917-AF52-4772-87B7-CB354886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67DA0-5A49-4B4A-9489-851A8B237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4251E-228E-4B81-A1B4-8954D67E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DC81-2BF5-480A-B252-C62E4B3520A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83EB-CA34-4F4F-B430-C0FBBCDF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9050E-F0C6-4FAF-A6C0-3AED07B1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230-68B1-42A2-B119-39043B38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6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BE49-5CBF-4BC4-B04B-0EC485A4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AD6C1-4002-4575-B580-4B53B292C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569A8-0F37-4D51-8797-EF0EB2F72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500C3-BF22-49FA-8C3E-E79B0530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DC81-2BF5-480A-B252-C62E4B3520A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76F0E-6A04-435E-9FF1-C3969171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F251B-4E8C-4CEC-A12A-3BDB1FB3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230-68B1-42A2-B119-39043B38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9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DDEE-9126-4B9A-ADF4-3B44AB6D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89203-1CCD-45A0-91A3-C5ED8723D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7D807-C91C-4066-B740-53A15AD0B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36C83-0095-49B3-B2CE-7E14F56C2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B1E91-1E41-434B-9B79-369E23A60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D8F60-F6A7-4C5F-924B-2CB2DC26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DC81-2BF5-480A-B252-C62E4B3520A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274775-9597-4141-AD0F-2DF9F7B5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D342E-E6C0-4EFF-8C62-6073D4A9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230-68B1-42A2-B119-39043B38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33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F23D-4895-4AD2-8367-65F6FD2A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C5574-AAFA-434C-AC87-76D4668D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DC81-2BF5-480A-B252-C62E4B3520A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B8541-33EC-4DB2-A683-1853F502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B2917-E24A-4C55-A77C-6365CE1E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230-68B1-42A2-B119-39043B38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5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F9B91-D05B-4930-B010-878124D9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DC81-2BF5-480A-B252-C62E4B3520A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BC089-494D-4BCB-9700-FB8E951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86FCF-7B75-4523-8DB3-5C4D21D2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230-68B1-42A2-B119-39043B38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4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36FD-0651-4D98-9F2A-B27790AF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180E5-34F4-466B-A120-59789A46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B84CF-7D50-48EF-ADFD-FAB66EEFF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F4E05-D69E-44D5-A90C-451FA250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DC81-2BF5-480A-B252-C62E4B3520A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E69B0-6C6F-4EC1-8012-8D3A86BF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F4D38-D9D7-4D41-B5C1-027C591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230-68B1-42A2-B119-39043B38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4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CDFC-DD27-4B70-8A50-75C85597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F230F-AB31-4E4D-B795-132BE342E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6E9D7-7E32-4EEF-BFA5-04240E059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A1D20-1F2B-4250-8D46-856FE685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DC81-2BF5-480A-B252-C62E4B3520A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6C5BD-249D-4E10-A144-B0F67CF5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65817-788C-4ACF-82CB-07A4FFCA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230-68B1-42A2-B119-39043B38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9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DFECF-524C-4E20-B284-E2CA2913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0ED38-074B-4FAC-B961-7814E835B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F858C-68E1-457C-A7A6-2EFD4A7CC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DC81-2BF5-480A-B252-C62E4B3520A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7C4F3-9A8A-4A38-AA60-D86391075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F8AD0-CC2C-4EFB-9954-C20A6B3D7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D230-68B1-42A2-B119-39043B38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1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B1C29B32-CAF0-468E-84F3-E4F28023B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CD80E902-031C-4794-ACD4-65F5033B9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0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D617DCA-101B-47EE-9FE6-D04A41DC8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8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682BC28-A907-4A23-8BFD-9A44B9AF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6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187BD34-097C-4ED4-BBBB-439B82E84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8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CC49FC8-E615-4A80-9881-A64BC3ABA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0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C67FD3D-6457-4047-9009-E26A134B7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6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id="{F36BD4FA-E971-43AF-BEDF-ABB6471C6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47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2021-12-03T10:05:45Z</dcterms:created>
  <dcterms:modified xsi:type="dcterms:W3CDTF">2021-12-03T10:07:53Z</dcterms:modified>
</cp:coreProperties>
</file>