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ABC6-EF18-800F-1399-21AA38C94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45635-2A5E-1ADF-B7A5-1724A5302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E8614-DEC6-660A-90C0-5D001EA6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4E6EF-A6B8-6CDF-B73A-5F4989B6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5A3A5-CE32-D9F3-3552-A39C0D4F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8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E5AE-0F85-F7D4-CE8A-41C897B4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BF351-8C8C-1BB8-CF6A-36DA803D7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FA76C-E76E-DAB6-B340-3EA5E2D0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00DDC-D95C-65CC-9B16-1DF4D534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7267C-FB3E-1E1E-4C4F-202BB598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4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07569-9A8E-87E9-2289-BD0B00C18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27CF4-051F-41AB-335B-3357F6573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A6BB8-094B-E841-386A-2EBB7F56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DF916-9CFB-A56C-58AA-5959A6CC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67697-8139-53D2-4DEE-144DE264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04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9713-B42F-87F3-5E24-D5C1951B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90C7-6C27-0032-2346-9C22D9FA9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58969-B6A9-5E19-76E1-5D88BFC3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462F5-EB0C-EC78-13B5-2EFB6E7F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4E6F1-F573-0686-3B11-8187477A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2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3A21-6862-FF75-47CC-406154D3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B4391-BF29-8888-EC5A-D3CC6E522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316F-DF53-7D78-9328-194C564E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3FB5B-4EA4-A56F-1CF2-71B24BDB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AAC0C-7E2E-E803-E287-68AFF036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9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8EB5-812D-D9FD-C224-CA749995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B4FC-D1AF-A463-08C6-00014204B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1ED3D-ABED-EA66-9F87-2FF0F506A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C23B1-1DA6-9009-72E7-38A84283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F7010-2C6C-E78A-308E-9DCA1968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726C0-57F1-B35D-E055-8809B69A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7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B4E1-E62F-BCF0-362D-206D1F1A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19357-B7F2-B1E8-A113-3A80B2F0B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71EE7-70C7-9DDB-E5C0-57DD03646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08167-1563-2552-9C42-A58C49BF4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03E65-AF3A-AEA5-4EDA-26E20B5DD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6B913-EA63-A804-8925-562FDA11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6A2EA-3807-24A0-119B-DBF66F27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4F7EE-EB3D-327F-B84F-B3F717C4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94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4858-962F-FD8C-52DF-8169AFF4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64AE0-E69E-CE6C-C969-4A826BDF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199A4-332A-03A9-5113-D0C9199C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3E96E-050D-027C-3B12-BE986CE4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3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2DA1B-3DCE-B570-3CA5-5AAF0F86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26109-6891-C20C-F46E-E9D5B2ED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0748D-01F1-69D4-FD4F-D29EF066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4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ED75-7644-65F0-6443-6E1812A7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7D4D-4F2B-A296-11F9-4115C36E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0B129-8E8B-486D-227E-1A4F958F8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D54D7-474B-3CA2-2999-B0849EE3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1405B-41E7-45F0-CBA5-EEE03BF2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6C38B-0FC2-E6EF-4B8B-933DCF69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2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E88E-4D05-8EC8-3D3D-77DCE21D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158A4-8889-1F79-8A4F-C6AB40258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90B2F-CDE3-40C7-F33F-D93316914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AB0EA-3AE6-5382-B850-796C93F4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ADE31-918E-C581-07C9-5B29E47B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5618D-3495-B81F-D53D-1ED49778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4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18E4B-F223-890C-DD5D-0A5CD250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91C-341B-0920-F1D4-5A0FDBC18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C84C0-3097-BCDA-E55B-7106A4C0E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6A02-32F6-4FBA-B80C-BE04888F2B83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2D8E-33C3-3730-3708-D234CFC5A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D46CB-BF54-69EC-F749-523A33931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1F17C-369A-4F44-89FB-BAEC20F92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3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C9DBC96-76E0-D338-9A2A-1F105DAEB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9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78B4-03EA-665B-8229-2FDB89CC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87CFA00-AA6E-3FE4-AEEF-73980D3B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9602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B59C-F05F-F907-E97F-AC51F904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76AE6A8E-B418-47A5-14BA-2E9D564D8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650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C381-5F14-B0EF-0331-9F9878C6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4D628C0-8B04-80F8-06C9-AE2A751C7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6169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C9DBC96-76E0-D338-9A2A-1F105DAEB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3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2022-08-29T10:47:32Z</dcterms:created>
  <dcterms:modified xsi:type="dcterms:W3CDTF">2022-08-29T10:49:24Z</dcterms:modified>
</cp:coreProperties>
</file>