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61FD-215B-63E6-D0C8-EB1BF6A1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9A341-04EC-FB13-B3F9-D6CAA73B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A7B4-B042-B913-1E5E-C79F222D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5ECF8-FCD5-8849-DBD7-A5183B63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85EC-C246-3578-4202-664463F6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0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66A3-C109-C085-931D-55D06032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40190-1822-69A6-038B-2CF3C3FE8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7181-1AC1-2669-96B4-95B30745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B62D8-DB2E-946A-4B55-5892573F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E248-4301-20FB-2419-6160DAFA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2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AE32D-5761-5268-CC17-41EAC1A12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6202E-601E-0986-F7AD-731F5B730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1099-5801-4B7F-5608-AF4568AE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FA9A7-7EC9-D405-13CB-3F9BC01D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6DBB0-A4F5-311C-965D-8F64F66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8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8CCB-178B-553A-B35E-316C55E1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F720-3E56-BB76-4AAB-E7E30E0B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AEB5-BC25-86FD-9B00-C069D2F8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6A12-7DC1-A534-F01B-073186E9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A2FD-9F57-0B63-0EF2-F341479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8611-FBE0-F37D-DF80-4DF5750A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B9C89-E83B-93C7-34F1-5C5907FB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AE6F-3D0B-A6F8-6A76-283F70C8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964EF-52CD-1CCD-3157-D1547774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0A7A-5122-2D5C-3CCE-67538291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6DF9-9F14-D7E8-9205-839A56F2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608B-E313-690F-A806-D5A226503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C17F9-03C3-131C-DDF5-42491D212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2FFEA-A17D-F8A6-7920-90548D61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2BF84-FED5-0A6E-F298-1723180E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263AE-5CFF-31EC-EF9C-4F53423D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0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ADF4-1C05-7AB2-AAD2-6942E2C0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F56E9-1158-2389-446F-39284156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AFE9E-5EF7-711F-2B43-53A646E6C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F17A-5EC2-1DDC-2DC6-84A15D136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4ADE-9094-9FF6-D2AC-5469187C8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760EE-DBF5-0406-CF06-441E775C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BA5CB-5277-3327-A4B9-0B0E0768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3A5EC-02B4-48E3-2771-F12E1D87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ED73-F9A8-398A-CE3A-1B226F41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87BE7-3929-6905-D0C8-B65A6FA5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10EEB-54B2-84E8-89A4-35B61FE7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4018-7F6E-9AFA-2A75-DBD2189F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9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50396-26F4-DE8C-EEA4-B381DAB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A55B6-0757-0A58-EB00-5F06835A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1F91D-64A0-34FD-520F-2F6A2BD8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DE5B-C40F-1691-7CC3-D9248865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F05F9-0FFC-C067-5342-2FE4B9CB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2C57B-97B3-1933-8A84-CF0FACDE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77E6E-0F6B-C2CC-6960-8DF3659D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ECFBE-8062-F48C-B49E-D5727B49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7ACEC-1958-38C0-4F88-578488C5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7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FF71-14C6-A94D-AF84-C6E79D17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BB87C-B88A-1EAA-42F2-6D2E909A7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C01B-B2BE-B4CF-15D3-23293BE1E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28B86-0B40-77C6-5685-EDDCE63A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1E0A5-D4BF-2E69-F6F5-4087F4D6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F3A19-3AE2-1F44-6936-96804C9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DCCA2-067F-FF81-2D27-CE7E7ADC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34588-721A-78E3-3FF8-996DE9B8C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2BC83-ACE6-BFA8-1E3A-5A0FD7B2F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3FD9-E57E-4268-9B07-0D5CED2D154B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667F-039D-3C43-BCDD-01B175C7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B3E6-9054-67A7-6D83-A75F1A73C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886C-F5D9-465D-B458-5E07F3B27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7A50D7-487C-F91D-9EB3-518EBAA7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5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CEF528-37C6-C9B5-7572-46EE91DAE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A52D527-5F21-300A-BBB6-21C488AC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88FEF23-30FB-A9EC-1E14-ED54481C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A367C0-0128-9D35-02F3-0E21F5C0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8987FCB2-3EF0-AE6E-AF14-50F85480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F8D9F3DD-165F-ED01-D23A-38934B0E2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E8FA3A61-BFCB-D2C0-54B7-6DE190FF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658F28E-5687-0167-C53E-F6DB9D50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047A4F3E-1165-A701-5DBB-E52D5ACE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2022-11-10T22:06:47Z</dcterms:created>
  <dcterms:modified xsi:type="dcterms:W3CDTF">2022-11-10T22:18:16Z</dcterms:modified>
</cp:coreProperties>
</file>