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7CB4-3897-4949-9C60-795F2C9F2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CC7C3-874B-47DF-9465-29D5D6A6A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D200B-C734-4451-9835-D58DE8C5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89C2-C6E3-4F33-B9C0-FBBA4077394A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D580B-E971-46D9-A74F-F6077A800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85158-79CE-461A-8B40-FD65C492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EF46-40D7-4D76-9147-8CBABF7C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54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D9754-3A23-4D68-9A7F-8E792CC8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158CB-D1D8-4873-B5AC-F6208256D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91970-6614-4B23-9E2C-76F8C4A6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89C2-C6E3-4F33-B9C0-FBBA4077394A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F3F97-EA65-419D-ADCD-60C8E718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4F083-A2C1-4148-AA93-2F574DAA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EF46-40D7-4D76-9147-8CBABF7C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8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C908C0-118F-4922-8EFB-CC6EC12E8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7A710-7FB1-406F-A30F-3AE63426E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0DB-889F-458B-BCA9-96ABA1EC4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89C2-C6E3-4F33-B9C0-FBBA4077394A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9DD5B-FA3F-414F-A5D9-E650F7144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79AA2-9892-409E-B80D-FF40DF8D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EF46-40D7-4D76-9147-8CBABF7C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5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5B67-13F6-467F-9B27-8CF8EEB9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65CA2-7E2C-4DD5-8A24-1EFE64E28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312A2-8ECB-4939-A57E-3A31ADB5F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89C2-C6E3-4F33-B9C0-FBBA4077394A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CEABE-3247-4662-8A2C-0A71CB0EB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911E6-E616-4912-BC5F-0828EBBA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EF46-40D7-4D76-9147-8CBABF7C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60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C22C-7712-4C5A-BE99-71D84F33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44370-6626-41D0-B219-B85A522B4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0E8EC-9733-4402-B7DE-4F274A11E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89C2-C6E3-4F33-B9C0-FBBA4077394A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0EA74-08C6-48D2-8356-39CBDE8C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4DAA8-9BD8-42F7-B148-5A3CB0D1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EF46-40D7-4D76-9147-8CBABF7C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8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B9116-0144-43C2-ACAD-90CB52DD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A9DA6-10F0-4397-B92C-917AB1156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1A3A2-48FC-46F2-907F-57A5D7BE7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60F10-D891-4E6E-8AAC-EC27ADC0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89C2-C6E3-4F33-B9C0-FBBA4077394A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36D66-CF06-448B-82A3-DEA1EAF7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1C8AF-D112-436F-A622-B0A09962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EF46-40D7-4D76-9147-8CBABF7C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0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99F7-2FD8-4EDF-B45B-4CE3998F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FF862-3890-46D7-AFB8-F2BE4BD25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64C1-C858-4C91-9BFE-BC4F8E286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77885-EE58-4248-BC09-6368850880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F34462-0911-4350-9673-53FC57E57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5997B2-702E-401A-BD36-9DECFAA63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89C2-C6E3-4F33-B9C0-FBBA4077394A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5CE281-C508-44CD-B791-58803A70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B9D43-647F-4BDB-9EC5-900DEEE9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EF46-40D7-4D76-9147-8CBABF7C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3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9FCAA-C15F-490E-A1F9-CB4B1D455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EB1A9-2E40-4E0D-97C9-80932752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89C2-C6E3-4F33-B9C0-FBBA4077394A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5466D-B4D5-40CD-A530-3CB4F016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F7DB1-78EE-4892-8438-F3FA5C9A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EF46-40D7-4D76-9147-8CBABF7C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22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4965B4-F4BA-477F-9847-1B037C96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89C2-C6E3-4F33-B9C0-FBBA4077394A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067AA-3E5B-41C4-A7F1-B0073289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EEE04-CD60-4B96-8DF4-02752DFD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EF46-40D7-4D76-9147-8CBABF7C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6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DA067-B0E4-46C0-B92C-4B3891B2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BAB4D-6ADC-4551-B48E-C1678977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89451-9FB5-4A56-8A12-BF425E432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746AA-8954-44A9-99F4-607E27C4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89C2-C6E3-4F33-B9C0-FBBA4077394A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09E2B-6FBF-4D26-B3A5-A831F144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BC840-60FD-4CC5-9DE4-A64EC8C6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EF46-40D7-4D76-9147-8CBABF7C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9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E836-CED5-49C7-93EE-4F64D205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B710E-5AAB-4B30-8CAF-8F9E489EB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E7164F-09F7-45C5-AE40-E8DCD0CFF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A36A8-3AE4-4A82-B8C1-FFEBB17D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A89C2-C6E3-4F33-B9C0-FBBA4077394A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89562-F484-4455-9CCA-60AE6EAD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A757D-DE67-4CA2-B744-C9DEB8B0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EF46-40D7-4D76-9147-8CBABF7C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6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1B3FD-5758-4FC1-92EE-47CBC3B3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C26AD-EC2D-448D-8311-DDF9A519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921DC-1181-4B35-95A3-5E36E569D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A89C2-C6E3-4F33-B9C0-FBBA4077394A}" type="datetimeFigureOut">
              <a:rPr lang="en-GB" smtClean="0"/>
              <a:t>12/01/2022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3DCF-9173-4558-957E-77F0FD04E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000DC-E480-440F-98BF-1315909CF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DEF46-40D7-4D76-9147-8CBABF7C1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34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qr code&#10;&#10;Description automatically generated">
            <a:extLst>
              <a:ext uri="{FF2B5EF4-FFF2-40B4-BE49-F238E27FC236}">
                <a16:creationId xmlns:a16="http://schemas.microsoft.com/office/drawing/2014/main" id="{43EB855F-0BD6-4B2B-83BC-F9597C23F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0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 with medium confidence">
            <a:extLst>
              <a:ext uri="{FF2B5EF4-FFF2-40B4-BE49-F238E27FC236}">
                <a16:creationId xmlns:a16="http://schemas.microsoft.com/office/drawing/2014/main" id="{3FE0A5AD-857E-47BB-A2C7-70E6809EB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8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, map&#10;&#10;Description automatically generated">
            <a:extLst>
              <a:ext uri="{FF2B5EF4-FFF2-40B4-BE49-F238E27FC236}">
                <a16:creationId xmlns:a16="http://schemas.microsoft.com/office/drawing/2014/main" id="{628FABC2-0CAD-460E-A4C9-30658808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6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qr code&#10;&#10;Description automatically generated">
            <a:extLst>
              <a:ext uri="{FF2B5EF4-FFF2-40B4-BE49-F238E27FC236}">
                <a16:creationId xmlns:a16="http://schemas.microsoft.com/office/drawing/2014/main" id="{FDAEEA61-D437-49CC-A59D-024AE69CE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5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, map&#10;&#10;Description automatically generated">
            <a:extLst>
              <a:ext uri="{FF2B5EF4-FFF2-40B4-BE49-F238E27FC236}">
                <a16:creationId xmlns:a16="http://schemas.microsoft.com/office/drawing/2014/main" id="{64E2FC80-6E11-4FB8-A078-183EB015A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9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59E1AE9-85D7-4AB9-A79C-EEFFF41D6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1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C90E640-9F43-495C-BF13-551ECACAF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7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6306B76-80BD-4BE2-8F21-A942142FA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0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568E2B9-89CB-45FE-8A08-CE3BCA151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1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559AAB1-9021-4135-A61A-0E3F0BEE4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5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0B4A77E-09A8-4EB4-A213-5EE3FD69B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0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CB5A3EA-EC43-45D1-969D-2C06F478B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88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jones</dc:creator>
  <cp:lastModifiedBy>ian jones</cp:lastModifiedBy>
  <cp:revision>2</cp:revision>
  <dcterms:created xsi:type="dcterms:W3CDTF">2022-01-12T16:22:40Z</dcterms:created>
  <dcterms:modified xsi:type="dcterms:W3CDTF">2022-01-12T16:34:23Z</dcterms:modified>
</cp:coreProperties>
</file>