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61A9-295C-B9D9-56CA-242E3A653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42016-5354-B035-2E52-C2A2FE32C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6361D-E751-F45E-2F85-55E259DF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89B1-125C-4922-8DC9-63F596CE2B02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CDC45-FDDF-EB77-678A-8F8382ABB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84A69-4008-845D-A2D6-C90363B9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E3E2-B159-4A0C-A973-DC2DFDE80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09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ECC6-357F-E44A-450C-04579AF0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6DDD3-3FB7-BEFB-7045-CD9D257E0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4B927-B7B9-33F4-EF7A-C24EDB50D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89B1-125C-4922-8DC9-63F596CE2B02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60B21-572F-6B1D-2CFF-48FC2153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201F2-44FF-E2B1-61CA-98D02AB6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E3E2-B159-4A0C-A973-DC2DFDE80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42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CDA5F-7F62-6397-CF98-04C8ACFAF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88AEA-7C8D-3633-7839-1CE9CA77A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EDFE1-E628-68B8-5BF3-9EC03C71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89B1-125C-4922-8DC9-63F596CE2B02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6FA60-7532-762C-654E-A4E6A968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636FE-A1E5-8A28-2FED-CC157D15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E3E2-B159-4A0C-A973-DC2DFDE80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0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BC9E-2E27-619C-0802-9707C0A8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0CDE9-3D26-E317-F696-2B11AAB81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C6B45-285B-BDE6-6FA9-3B3BDFA7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89B1-125C-4922-8DC9-63F596CE2B02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54ED8-38C7-C4F0-3D6E-EACE5B69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5BA28-67CE-F1A6-77B7-400A3981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E3E2-B159-4A0C-A973-DC2DFDE80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88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2352-372C-781D-8391-C578CB4B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5361A-F0CD-B92C-53CE-A2454807A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DB7C-1CB6-16FB-7885-23AC6F64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89B1-125C-4922-8DC9-63F596CE2B02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62318-BC1C-820D-47AE-3221F416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C00CE-7A80-A9D8-9BB5-0BE4E5E4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E3E2-B159-4A0C-A973-DC2DFDE80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21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F962-FA96-95E8-4650-81992524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2D00-AF21-CC12-3D6A-2F5D84A81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84E1D-A1EE-CADD-3EBE-1DDDCC2D1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E994F-5307-9E49-96F0-38F95F9F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89B1-125C-4922-8DC9-63F596CE2B02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F4ECE-F0CE-80B2-FC49-3F95291F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E7E63-638E-74DA-3E69-5DCAD55C0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E3E2-B159-4A0C-A973-DC2DFDE80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35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A044-5809-ED08-CBE7-917A51BF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C807A-36DC-ECAB-74B1-0F42C260C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82548-4EC6-6FCF-200B-A9E1B8272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F414F-0F91-EC14-FBA0-17E9E45A0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B5E2A1-B1D8-F5C2-EB66-E03DCBD17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E5433-2DD4-D6CF-AE8E-BE2155CC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89B1-125C-4922-8DC9-63F596CE2B02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25485-1BF5-C8CB-0346-2C384AFC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DBB849-E7EC-62ED-003F-7940549E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E3E2-B159-4A0C-A973-DC2DFDE80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2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D7F2-C248-FD48-0842-BE17A478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DBEDE-CA18-DD6B-6C42-B57EED29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89B1-125C-4922-8DC9-63F596CE2B02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7FA93-45B4-D6D2-2286-2CB067D8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F4E7A-23CC-AC80-F525-B399EB98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E3E2-B159-4A0C-A973-DC2DFDE80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9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F793E-7632-E826-39B6-23544B0D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89B1-125C-4922-8DC9-63F596CE2B02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60E2D-8AD5-AA91-FA1A-A5EB9FD2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7CD71-DE65-FA10-BD8A-9361FF32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E3E2-B159-4A0C-A973-DC2DFDE80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CB5B-1E4E-32A2-4854-3796E8A1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124E4-92AE-D28A-C0F2-3EFF598E5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6AE2C-FD33-4986-E5CE-3C81F3D76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EF86B-F961-9EC3-50C8-7355DBB6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89B1-125C-4922-8DC9-63F596CE2B02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5A0BB-97C6-0665-CF4A-D42C9403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69C2D-6D82-E2FC-51A0-12EA7B48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E3E2-B159-4A0C-A973-DC2DFDE80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16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A906-80FB-AEB4-5528-302EE99D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B30692-4688-2B5A-764A-72A0D7209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E5D2D-6B1D-4F9E-AD04-5A7B1D493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747D6-1391-B551-1E38-691D8399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89B1-125C-4922-8DC9-63F596CE2B02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6C98-9B07-EB49-0A64-325F3C8F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0F929-54AB-623E-D3C2-6739816D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E3E2-B159-4A0C-A973-DC2DFDE80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0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B13163-A260-A4FC-E82F-D4081743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78FF0-DC8B-0F12-3473-20C037661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12C27-C306-CBB6-7456-CDDBF672E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89B1-125C-4922-8DC9-63F596CE2B02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D20D5-48C7-F7B2-6374-4BD6BF194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1583-FB93-4E53-2740-13EF23870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8E3E2-B159-4A0C-A973-DC2DFDE80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53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6C0671-9396-32AA-DF5F-99EC98E7E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69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A7BA640-17E7-EC0E-6981-BB86259E4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7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CCFB3D6C-3FF6-7D58-78A6-9F988E99D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5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6C0671-9396-32AA-DF5F-99EC98E7E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8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8F5EBAF-6A68-0AAF-E4EA-2EFAE6176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2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042B829-1F61-D644-E099-9AF3C64D8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1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B546DCE-06AA-52E3-5A15-851EDDDEF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3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0326697-44B0-6ABA-E7CB-1EAA2FE4B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6514379-F086-511C-8F6A-44940A49B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0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5432888-4AE9-CFC9-924B-B426D1D55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1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E52C7AB-7D5E-9497-ED74-87CD2FEC8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3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BA94A20-556F-8156-0FBC-4CDA6E376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07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2022-08-05T09:03:34Z</dcterms:created>
  <dcterms:modified xsi:type="dcterms:W3CDTF">2022-08-05T09:07:28Z</dcterms:modified>
</cp:coreProperties>
</file>