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A632A-CDFF-428E-B25C-BF09CBB55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CD6A3-2B9B-4EA9-A451-C832B5EA0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9ABB2-546E-4223-9D13-068FC889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84E3-B76C-4423-9D5A-D25F21460F1F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43199-9705-4D16-A086-75D99958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072EB-EC48-4A92-9EC1-35427485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8483-FC59-443A-96CF-550020052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72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23524-D4B7-4143-B828-6F958874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38B16-CD6B-4881-8CBD-FB57DE4AA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DD3A9-7535-41A4-8C94-AC77B68F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84E3-B76C-4423-9D5A-D25F21460F1F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C7606-79EB-456C-8D8B-B97192C2F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31F54-757F-4F4C-9CEF-28AB9E6D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8483-FC59-443A-96CF-550020052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28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B90149-F66E-43FC-93BC-C024BC860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829F3-14BA-4981-B80E-6A351468F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A4639-212C-489A-AFF2-8D7B7B7D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84E3-B76C-4423-9D5A-D25F21460F1F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FCD72-4684-499F-9007-05EC32683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1BB60-FB18-4B4B-B319-C50C1F09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8483-FC59-443A-96CF-550020052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86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EB375-1840-4954-914B-93AB79A87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E476D-D1BF-46B7-ADB5-35BAA917B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75987-BE0B-4FF8-BD32-149CD74F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84E3-B76C-4423-9D5A-D25F21460F1F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4C348-15DA-4522-ADE4-B3958C2B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12C0B-9E3C-47E3-BEF3-C1649D57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8483-FC59-443A-96CF-550020052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89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20C87-32C8-4B86-B83E-C66378BC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F43AD-CDB5-4467-8414-94598FEFA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8A022-3F6A-415C-AB7E-8B16DAC7C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84E3-B76C-4423-9D5A-D25F21460F1F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93765-4916-4C3A-95CC-FF577BC0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70D90-CBCE-40B3-9FBE-B385D47BC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8483-FC59-443A-96CF-550020052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86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75C3C-AAED-4E6F-99AD-B116EB3D3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CA743-9C04-4AEC-823E-B888496ED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8AB9D-7593-469A-85BD-7B3CD09B8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474BB-13A7-4048-9A10-86264956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84E3-B76C-4423-9D5A-D25F21460F1F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A32BF-47E3-4416-891D-4D293C092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321D7-763E-4E34-9135-7E251A07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8483-FC59-443A-96CF-550020052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60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306E-B7CE-45F3-B19C-A5057B7D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FA285-5F8E-44A2-A0D8-D698489B2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3B53E-2206-432A-A1A6-4D89E572B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B12DB2-5847-4A01-8A42-336036CDE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F4BC7-9545-4D9A-943E-F15DBE589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E5544-EDFB-4529-9F0E-6D5B4E4F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84E3-B76C-4423-9D5A-D25F21460F1F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727275-629A-44A5-857F-F64CA6D7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3F322D-5642-46E2-986A-E154DDBDF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8483-FC59-443A-96CF-550020052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9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E36C-DFC2-4C08-9C12-A1DD54357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FFB47E-5A70-49F4-889D-0EF4F30A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84E3-B76C-4423-9D5A-D25F21460F1F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D3C0F-62FF-4536-9BE1-CFF2EB32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4FE0B-0D01-42CC-BC3A-59CADC2C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8483-FC59-443A-96CF-550020052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47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980C29-BE6E-4AC9-9196-D8E25F69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84E3-B76C-4423-9D5A-D25F21460F1F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447B7D-27BD-403D-B506-D15EEE33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0F214-9107-4AEE-B75F-75D4B20E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8483-FC59-443A-96CF-550020052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92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71611-5ECF-4FCB-82B3-D4DD6C1F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ED063-C405-4CED-A9EB-F6E7F898D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D08DE-7DEC-450D-9813-0C3BF002D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407C0-D81B-44A9-8AA7-FC1073B0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84E3-B76C-4423-9D5A-D25F21460F1F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5CC97-883C-48BD-BB10-B7FC5A065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D318E-9269-43B3-AA03-5C5318723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8483-FC59-443A-96CF-550020052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4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5F0E-C33B-4467-A3B4-AD225955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5BF73-82B0-4D7D-8C4F-4483F22FE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3D661-7544-4D61-BAB8-87562302B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29EB0-A80D-40DB-B160-C92ADF21E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84E3-B76C-4423-9D5A-D25F21460F1F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39BA0-8288-4395-BC66-E2672FAE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9D8A6-7073-49A5-9231-8C11F6C7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8483-FC59-443A-96CF-550020052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43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3F0421-82C3-4C9E-9EA8-56F283DD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5CDB5-15B4-497F-8EEA-D1617B373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E5F3A-3522-48DD-A3F7-5A2F17AB4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C84E3-B76C-4423-9D5A-D25F21460F1F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62117-B13B-4C1A-B01E-C1B359061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ED007-EDFE-40C8-885D-9C2D119E0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B8483-FC59-443A-96CF-550020052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4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qr code&#10;&#10;Description automatically generated">
            <a:extLst>
              <a:ext uri="{FF2B5EF4-FFF2-40B4-BE49-F238E27FC236}">
                <a16:creationId xmlns:a16="http://schemas.microsoft.com/office/drawing/2014/main" id="{CF401D1D-2B9F-41F9-9B72-BD2E52E7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95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qr code&#10;&#10;Description automatically generated">
            <a:extLst>
              <a:ext uri="{FF2B5EF4-FFF2-40B4-BE49-F238E27FC236}">
                <a16:creationId xmlns:a16="http://schemas.microsoft.com/office/drawing/2014/main" id="{AE76E7E6-7B79-427F-8993-831E1BD32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6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BCF7265-7B27-4948-BCB9-F789D3431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CC49470-6150-4215-B80B-C4057CD34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What A Difference A Day Makes">
            <a:hlinkClick r:id="" action="ppaction://media"/>
            <a:extLst>
              <a:ext uri="{FF2B5EF4-FFF2-40B4-BE49-F238E27FC236}">
                <a16:creationId xmlns:a16="http://schemas.microsoft.com/office/drawing/2014/main" id="{A4B02509-DCEA-45DA-9C25-A9BD42C66C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391" y="5085521"/>
            <a:ext cx="1166192" cy="11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36E0CE9-2B91-4A29-8EB2-D09E253E4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5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52E85F5-DB9E-468D-A61D-9C4936691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2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72299DE2-B5E8-4F09-88F3-C0EA0433A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D1A18A3-7DFD-4F11-90AD-2DD3A380A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7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05A4480-D095-41E1-B14E-8E7AFCDE6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55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A77482F-E600-42E9-B388-D956FE8D0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9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Ewan Wilson</cp:lastModifiedBy>
  <cp:revision>3</cp:revision>
  <dcterms:created xsi:type="dcterms:W3CDTF">2022-02-18T12:33:01Z</dcterms:created>
  <dcterms:modified xsi:type="dcterms:W3CDTF">2022-02-18T13:21:59Z</dcterms:modified>
</cp:coreProperties>
</file>