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557D1-26EB-411E-A0D3-0DC9140C0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84BA2-B24F-422F-8FA4-551A8A24B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60B75-2421-400D-AFB9-C7481695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C3A-162A-41B5-82CC-E1EC91FC7DAE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F67BB-BE3E-4896-9A2C-C44D000D9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63388-5D8D-4C52-919C-EE9F6F09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D667-342D-4E41-B9AC-F6A491A28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7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75E9-D50B-4ED0-AB76-584FA535C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736A29-73EB-4AEF-A9E6-FA18F55C2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B4ACB-9C2F-4DF0-93DC-D2D0F721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C3A-162A-41B5-82CC-E1EC91FC7DAE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79655-51CF-45AC-B82F-BEB23A047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EA46E-D609-4FC2-B54F-66570A0F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D667-342D-4E41-B9AC-F6A491A28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41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07DCF4-79E3-4F2D-A3F3-D7A7FC6A1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69EA5-D95D-438B-934E-B3CD65A62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96C11-E4FE-4CB3-9404-A953A8DC4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C3A-162A-41B5-82CC-E1EC91FC7DAE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331DB-4FE9-4112-9EBD-2C0B3E74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D2758-2543-4127-ACE2-62DBC5EB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D667-342D-4E41-B9AC-F6A491A28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01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350E-C4DE-46A6-8357-A5DAE32E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9BAB-1C1D-466F-BE09-DCEC15609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AA469-389D-4E19-9F3F-CABBEE29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C3A-162A-41B5-82CC-E1EC91FC7DAE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F35B4-5807-4728-B5C8-53AC841E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7AE2B-F3F7-4D9D-B6C9-2CBEA422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D667-342D-4E41-B9AC-F6A491A28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59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F86F-D9E3-44BD-8272-49635508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9B5A4-EED9-4601-A2C2-688166EB4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34842-BEFF-4D35-BB77-F7062BC85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C3A-162A-41B5-82CC-E1EC91FC7DAE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0DF8E-B70E-4277-8AB1-73EAFBC3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3CC87-1C1D-49F1-94DD-3CCD8669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D667-342D-4E41-B9AC-F6A491A28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3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DB3A-9AA0-4652-ADA4-126A245F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9FFF3-75D6-42A1-999F-148A626D5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151CA-44C5-4B7B-B083-76C10F1B9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467BF-850F-41CB-8601-0EA686682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C3A-162A-41B5-82CC-E1EC91FC7DAE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04868-7A70-45CD-9314-6A7FCEDA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D3A63-A56D-461C-A1F0-7EAAF78D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D667-342D-4E41-B9AC-F6A491A28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20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9C4E-55A7-4C58-9262-D197AFA75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6BE14-0668-4C95-8C73-60CEEB94C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9A9B8-F891-4B01-B723-67CC94558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32E984-D340-4766-B52E-B69704846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ED3C4-60F9-4E69-BC1D-E41830541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2BC22-F0A9-4775-85C3-0AC507661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C3A-162A-41B5-82CC-E1EC91FC7DAE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98EB69-353D-45AE-97E8-16D9DE79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CB7F34-B125-4CCC-BCCE-12CF003C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D667-342D-4E41-B9AC-F6A491A28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423B-73F9-4251-BC2A-E6147D37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B98A43-9443-47C1-9C7A-34A6805C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C3A-162A-41B5-82CC-E1EC91FC7DAE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C6B3C-76BA-47BB-8678-42707CFD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B968D-08DA-4470-8344-9F967DE1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D667-342D-4E41-B9AC-F6A491A28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8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B5A40-4D8F-4C6A-B5E0-DAA257BE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C3A-162A-41B5-82CC-E1EC91FC7DAE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4481-C7BF-4874-8EE7-AED3B3BBA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3BD83-D4C3-46C8-A4D3-5627B21B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D667-342D-4E41-B9AC-F6A491A28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8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7A1E7-997E-43C0-9687-704C38103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6FA32-4105-4E6D-89AE-FF5F1F795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75F80-35D7-4829-860D-BFDBDF4C1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D993D-FEE2-42DE-A488-1D34F7C5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C3A-162A-41B5-82CC-E1EC91FC7DAE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43D33-AD1F-4326-B99E-B99CC39E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69C49-5E29-4844-9987-DEF6482E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D667-342D-4E41-B9AC-F6A491A28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46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7766-1C00-4945-9532-C7BE902A9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B68D2-D2D1-42CC-A96E-C99585A23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3C9C4-9DE6-45F8-8456-A128C251F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62BBE-E243-422E-88D0-5D06FD17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C3A-162A-41B5-82CC-E1EC91FC7DAE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65C7B-B1A7-46E2-9454-5BE72137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36FCC-CB9C-4F6C-BCAD-ED2302A6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D667-342D-4E41-B9AC-F6A491A28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24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45804B-9FCD-40A5-A029-D1ED97A7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E4CF1-5BF2-4FD0-91E3-98DFB7E4D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E2FD4-A2D4-4F27-8F39-F6A4BA5D5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58C3A-162A-41B5-82CC-E1EC91FC7DAE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F9FEB-A477-4DA8-98E3-7357E62A9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22F5F-3C8C-4168-9AAE-10310A456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1D667-342D-4E41-B9AC-F6A491A28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76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C581E1A4-AA60-40AA-B2DC-ADAE11AE0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2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8C8DA3B7-9EA5-40D0-91B9-5D906B3EA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3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 with medium confidence">
            <a:extLst>
              <a:ext uri="{FF2B5EF4-FFF2-40B4-BE49-F238E27FC236}">
                <a16:creationId xmlns:a16="http://schemas.microsoft.com/office/drawing/2014/main" id="{1922ADF1-9E38-4EB0-A2BF-407057155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3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2DB9A5D-9934-4FC2-A4C1-19A8AEEDD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5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C01D2D6-2509-41CF-B02A-6AD8C6C35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7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804CB77-3B68-4796-9326-0778EA8B1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4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B3D151E6-2E7F-4347-8397-8C5BDAF01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0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C581E1A4-AA60-40AA-B2DC-ADAE11AE0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6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2021-11-21T12:27:02Z</dcterms:created>
  <dcterms:modified xsi:type="dcterms:W3CDTF">2021-11-21T12:28:32Z</dcterms:modified>
</cp:coreProperties>
</file>