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3225"/>
    <a:srgbClr val="BE3628"/>
    <a:srgbClr val="D443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AB4E8-6E93-4F26-9BFB-BEFC92C04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345077-1257-4666-9C7E-2A50D65E93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A527F-03A4-490B-937F-70DCD5674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EF9FB-52A0-4ADB-9FDD-A65EF29A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A0858-3F01-4CC1-B9A2-BB4137AC6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679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939C6-ED8C-484A-80D9-A70F2DD65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248C50-34D3-43F3-990D-CEE3BA253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DB728-42F6-4428-8713-AF1AAB6A7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8E75A-A305-4C3F-8761-97E720174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40F79B-55B3-4868-95E6-ED7774D23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601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E6E91A-EA8F-4F7A-8D28-B0B0FF43E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643B20-1B0A-4EA2-9508-4350A9038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F105DC-7CF7-4641-B7C5-41895D1AE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E76B60-0E8A-44CD-BBA4-8B8B6EFF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95F6E2-6AFC-4356-98E4-1C02660E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42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C97C-A2C3-44B5-9AEF-F2E1875BB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0D019-7321-4D73-898B-7389F38BE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1F58E-9B07-4956-9118-007D503DA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05763-16AE-41E8-AE45-DD03F377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48A73-AB0D-4702-8409-47AC0A71E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61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C971-AEDE-4FE3-8B58-05BB884D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E088F-5D57-42FA-9C4A-13F533FF89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05952-F7D9-469C-84EC-250DC8694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5CD5B-98C6-4A4C-A863-768071BFE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60FE1-6D64-4E79-BE6E-1FEC5FF86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47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FED3-5E83-40F5-8AA5-F75C0C7AF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DBE0F-1282-4205-AADA-2CD60DA813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360334-F6FF-4F09-9332-095B67FE8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BA3A15-E548-4039-A1B3-CB77A4C8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D3A53-66D7-4719-8B56-4CA105E42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6376C-9D49-44C4-AF85-987BFC52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428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1C34F-4129-457D-8F6D-496FF76D3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5E3128-29DC-4A12-819D-2E34BA46CF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CE5155-A764-494D-B239-80EDD1166C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7A0CA-5D0E-4DD8-BA74-E62479704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446983-E13E-4BF9-9960-9D1DEBB545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DF5FAC-2BE7-4648-946D-1895431F0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124E2-F255-478D-90A2-22948F718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AF556-C90D-42B1-9212-C325C6CC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49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00051-E4D9-44FC-AA6A-20227731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AD1E39-98F4-4637-BE32-AB5DB541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5627F6-E5BA-455C-BB43-CF211DCB6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DAC62-AB93-4D3A-A0FB-0C1379492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8151CE-E7A4-4581-8FB6-83D0C901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5103AF-987D-4D6B-A3C5-AAF653887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258B43-7A50-44B6-B282-802975F9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2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E00EF-DB79-4F93-8940-653FCFF3F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5F4CA-1E9B-47AC-84FF-64AB8D190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C5548-73D7-41CB-B625-058ABFD36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B8AC5-0DF7-4E50-9D04-012071E8A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2C096E-29FA-4795-BAB8-F4B158CD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7760F-D554-4C71-BB56-E9DD0BF0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28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1FF3-0CD4-4A40-99D5-7804E791A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A27ECF-B15F-4263-9788-C9317A3CD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AACFE4-49FF-4195-B134-6A04FF093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44F11-6C9C-44F9-883A-15E894A6B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9C4FE0-5D1B-48AA-A074-AE22767F2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EDD30-0CBA-48C1-AE38-3EDDA976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42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F7B222-0E2D-4248-97C6-18A6659A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1F9750-327B-48D3-9F9D-705739B3C7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3117C-BD11-47DD-898C-0EDA79FC85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8C5A8-2D94-43CF-8E8E-4772051AABE0}" type="datetimeFigureOut">
              <a:rPr lang="en-GB" smtClean="0"/>
              <a:t>17/01/2021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808C4-EDED-4340-AC5A-C9CB8F64E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FBFDD-5328-433B-B3A6-AEB5B0204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CDB66-7643-41B7-935E-2AB1579E0D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679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17F5C-1D42-43B1-AC3E-8C20BDD8C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50B352ED-62FE-4445-A413-D45259ADEE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53367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997C-C25F-474F-8373-21BC9425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D5BD3053-41F5-4693-9CE1-E9A7CBCBA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66353E-609F-4F1C-AC17-37472EA8DBE2}"/>
              </a:ext>
            </a:extLst>
          </p:cNvPr>
          <p:cNvSpPr txBox="1"/>
          <p:nvPr/>
        </p:nvSpPr>
        <p:spPr>
          <a:xfrm>
            <a:off x="2209661" y="3075057"/>
            <a:ext cx="8118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spc="500" dirty="0">
                <a:latin typeface="Corbel Light" panose="020B0303020204020204" pitchFamily="34" charset="0"/>
                <a:ea typeface="Open Sans Extrabold" panose="020B0906030804020204" pitchFamily="34" charset="0"/>
                <a:cs typeface="CordiaUPC" panose="020B0304020202020204" pitchFamily="34" charset="-34"/>
              </a:rPr>
              <a:t>Here’s the Main Point:</a:t>
            </a:r>
          </a:p>
          <a:p>
            <a:pPr algn="ctr"/>
            <a:r>
              <a:rPr lang="en-GB" sz="4000" spc="500" dirty="0">
                <a:latin typeface="Corbel Light" panose="020B0303020204020204" pitchFamily="34" charset="0"/>
                <a:ea typeface="Open Sans Extrabold" panose="020B0906030804020204" pitchFamily="34" charset="0"/>
                <a:cs typeface="CordiaUPC" panose="020B0304020202020204" pitchFamily="34" charset="-34"/>
              </a:rPr>
              <a:t>BE RECONCILED</a:t>
            </a:r>
            <a:endParaRPr lang="en-GB" sz="2800" spc="500" dirty="0">
              <a:latin typeface="Corbel Light" panose="020B0303020204020204" pitchFamily="34" charset="0"/>
              <a:ea typeface="Open Sans Extrabold" panose="020B0906030804020204" pitchFamily="34" charset="0"/>
              <a:cs typeface="CordiaUPC" panose="020B0304020202020204" pitchFamily="34" charset="-34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73829B-3135-46E4-9C65-B96FA58D7D2A}"/>
              </a:ext>
            </a:extLst>
          </p:cNvPr>
          <p:cNvCxnSpPr/>
          <p:nvPr/>
        </p:nvCxnSpPr>
        <p:spPr>
          <a:xfrm>
            <a:off x="2789555" y="3018324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AFE13F-14F0-455B-B6B3-AF67E3225783}"/>
              </a:ext>
            </a:extLst>
          </p:cNvPr>
          <p:cNvCxnSpPr/>
          <p:nvPr/>
        </p:nvCxnSpPr>
        <p:spPr>
          <a:xfrm>
            <a:off x="2789555" y="4398496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259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997C-C25F-474F-8373-21BC9425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D5BD3053-41F5-4693-9CE1-E9A7CBCBA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66353E-609F-4F1C-AC17-37472EA8DBE2}"/>
              </a:ext>
            </a:extLst>
          </p:cNvPr>
          <p:cNvSpPr txBox="1"/>
          <p:nvPr/>
        </p:nvSpPr>
        <p:spPr>
          <a:xfrm>
            <a:off x="2209661" y="3075057"/>
            <a:ext cx="811864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spc="500" dirty="0">
                <a:latin typeface="Corbel Light" panose="020B0303020204020204" pitchFamily="34" charset="0"/>
                <a:ea typeface="Open Sans Extrabold" panose="020B0906030804020204" pitchFamily="34" charset="0"/>
                <a:cs typeface="CordiaUPC" panose="020B0304020202020204" pitchFamily="34" charset="-34"/>
              </a:rPr>
              <a:t>Is Reconciliation Enough?</a:t>
            </a:r>
          </a:p>
          <a:p>
            <a:pPr algn="ctr"/>
            <a:r>
              <a:rPr lang="en-GB" sz="4000" spc="500" dirty="0">
                <a:latin typeface="Corbel Light" panose="020B0303020204020204" pitchFamily="34" charset="0"/>
                <a:ea typeface="Open Sans Extrabold" panose="020B0906030804020204" pitchFamily="34" charset="0"/>
                <a:cs typeface="CordiaUPC" panose="020B0304020202020204" pitchFamily="34" charset="-34"/>
              </a:rPr>
              <a:t>- a note on slavery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73829B-3135-46E4-9C65-B96FA58D7D2A}"/>
              </a:ext>
            </a:extLst>
          </p:cNvPr>
          <p:cNvCxnSpPr/>
          <p:nvPr/>
        </p:nvCxnSpPr>
        <p:spPr>
          <a:xfrm>
            <a:off x="2789555" y="3018324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AFE13F-14F0-455B-B6B3-AF67E3225783}"/>
              </a:ext>
            </a:extLst>
          </p:cNvPr>
          <p:cNvCxnSpPr/>
          <p:nvPr/>
        </p:nvCxnSpPr>
        <p:spPr>
          <a:xfrm>
            <a:off x="2789555" y="4398496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0571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E997C-C25F-474F-8373-21BC9425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 descr="Background pattern&#10;&#10;Description automatically generated">
            <a:extLst>
              <a:ext uri="{FF2B5EF4-FFF2-40B4-BE49-F238E27FC236}">
                <a16:creationId xmlns:a16="http://schemas.microsoft.com/office/drawing/2014/main" id="{D5BD3053-41F5-4693-9CE1-E9A7CBCBA2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B73829B-3135-46E4-9C65-B96FA58D7D2A}"/>
              </a:ext>
            </a:extLst>
          </p:cNvPr>
          <p:cNvCxnSpPr/>
          <p:nvPr/>
        </p:nvCxnSpPr>
        <p:spPr>
          <a:xfrm>
            <a:off x="2789555" y="3137594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BAFE13F-14F0-455B-B6B3-AF67E3225783}"/>
              </a:ext>
            </a:extLst>
          </p:cNvPr>
          <p:cNvCxnSpPr/>
          <p:nvPr/>
        </p:nvCxnSpPr>
        <p:spPr>
          <a:xfrm>
            <a:off x="2789555" y="4093696"/>
            <a:ext cx="6958863" cy="0"/>
          </a:xfrm>
          <a:prstGeom prst="line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910A081-7D98-4EA9-B8DF-0DEB771B5706}"/>
              </a:ext>
            </a:extLst>
          </p:cNvPr>
          <p:cNvSpPr txBox="1"/>
          <p:nvPr/>
        </p:nvSpPr>
        <p:spPr>
          <a:xfrm>
            <a:off x="2209661" y="3256582"/>
            <a:ext cx="811864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spc="500" dirty="0">
                <a:latin typeface="Corbel Light" panose="020B0303020204020204" pitchFamily="34" charset="0"/>
                <a:ea typeface="Open Sans Extrabold" panose="020B0906030804020204" pitchFamily="34" charset="0"/>
                <a:cs typeface="CordiaUPC" panose="020B0304020202020204" pitchFamily="34" charset="-34"/>
              </a:rPr>
              <a:t>The Rewards of Reconciliation</a:t>
            </a:r>
          </a:p>
        </p:txBody>
      </p:sp>
    </p:spTree>
    <p:extLst>
      <p:ext uri="{BB962C8B-B14F-4D97-AF65-F5344CB8AC3E}">
        <p14:creationId xmlns:p14="http://schemas.microsoft.com/office/powerpoint/2010/main" val="64462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20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Corbel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Ewan Wilson</dc:creator>
  <cp:lastModifiedBy>Ewan Wilson</cp:lastModifiedBy>
  <cp:revision>23</cp:revision>
  <dcterms:created xsi:type="dcterms:W3CDTF">2021-01-08T13:21:29Z</dcterms:created>
  <dcterms:modified xsi:type="dcterms:W3CDTF">2021-01-17T12:18:39Z</dcterms:modified>
</cp:coreProperties>
</file>