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87F0-7BE2-D542-50BE-8BB6C0679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53DBE-F917-A0CF-8A6B-346987127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59C6E-3C19-8A53-EF57-4EFA3E12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A66-8B8B-4D03-94C0-DE86C06AB75D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291F4-B42A-1FF9-2CD7-2DAC4E30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BC950-F267-200B-7E3A-8757DECD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3438-804D-414F-8E25-416905595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4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0386-62D5-6EBB-2DCC-9257BD90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FCF54-A73A-8B3E-D4E9-4B39033E7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8A010-E28C-9586-8557-D62BC87B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A66-8B8B-4D03-94C0-DE86C06AB75D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AF0C8-76CB-0837-54FB-704897B9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50F1D-CFF4-7734-1A0F-11B3E6B0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3438-804D-414F-8E25-416905595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1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88BB5-FA54-C6F1-5209-93B306448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9A178-751A-76E9-5055-2D9583C1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2BA83-DAF0-7BCF-638D-CB7D1FFD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A66-8B8B-4D03-94C0-DE86C06AB75D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26CAF-4187-AE69-BA41-B3816262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E9C60-DB9A-ED30-4BBC-53E065B0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3438-804D-414F-8E25-416905595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3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B3A3-F86E-A6C6-E373-78B90D80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1A524-991A-D9B4-93C9-1A64D6F6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9538B-6A82-761D-F37A-F7964F12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A66-8B8B-4D03-94C0-DE86C06AB75D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EB65-3E53-CD0F-F274-44A284BE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80A55-9B82-F886-8149-AF193735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3438-804D-414F-8E25-416905595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0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96BC-E73B-EBB5-43B6-FA42545F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FB34F-D0D0-00F5-8634-2386F32BC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ADE80-70DE-6720-A285-1523B7AC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A66-8B8B-4D03-94C0-DE86C06AB75D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A70E2-D3B7-77DE-40E2-3C7F7571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1D318-B25F-8B13-4118-AB8D1C5C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3438-804D-414F-8E25-416905595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23F5-23D6-B2BC-A2C2-1C43BFAF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1F89A-8042-FC82-8BD9-DA4F58FDF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1476F-2DED-92A7-0289-ED45CA675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933F2-41C0-7447-2C27-1C26A996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A66-8B8B-4D03-94C0-DE86C06AB75D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977A5-1D7E-5A60-962E-57BA9AEA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83AD5-2F50-34F2-9AEC-19B847CE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3438-804D-414F-8E25-416905595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9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D63A-4BF7-6268-58FF-49B204C1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D0C6A-D097-0D21-F105-A2F5439AE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2D7A0-5394-4D32-1116-5DC3CCAED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20E43-0A9D-4FA5-34C0-922CCBB86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334739-158C-EC55-9120-53A6B0F71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D84E79-FE77-098E-8FDD-FD6C3DBD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A66-8B8B-4D03-94C0-DE86C06AB75D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D0E47B-9482-9AD5-B2D3-828F94F7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B92C3-3D0E-131C-2EE6-4BE9F93B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3438-804D-414F-8E25-416905595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28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6839-853A-1CE8-AD54-51C58FD3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73517-1458-CE4E-690E-B8EEE6F9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A66-8B8B-4D03-94C0-DE86C06AB75D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B552-BC68-69B7-3D87-16BAB0BA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58CA5-641D-0F63-4987-5A8E813D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3438-804D-414F-8E25-416905595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6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600AA-E469-1E55-65D5-A45FB45E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A66-8B8B-4D03-94C0-DE86C06AB75D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BB6CCA-9211-7261-546E-D9E3AF25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B1F1A-B78C-4999-A5DC-6E5B2F86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3438-804D-414F-8E25-416905595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1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11BAF-0EF5-199B-3E23-188772A4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08438-2BD8-D9AC-D1D6-915EFDD7A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FE0B0-5209-38C7-EDA3-1ACA89843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6200A-2E49-3EBA-BBCE-A3103D6F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A66-8B8B-4D03-94C0-DE86C06AB75D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4AB03-6E18-D609-4F98-B17DC37D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4E153-DE50-558B-B53A-05322CEE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3438-804D-414F-8E25-416905595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8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2F5C-54A9-7454-03B1-E92BB02A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FA152C-2266-847B-B0CD-AACD4D1C2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6FE1F-6945-F9D2-DC0E-CB8F50E82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52A86-2F23-814F-0787-D5C69820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A66-8B8B-4D03-94C0-DE86C06AB75D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E92AA-7739-BEEB-7D36-025014FF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B2131-5E44-B097-71CA-4FBAE5C1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3438-804D-414F-8E25-416905595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47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C177B-9C1B-10CB-BE23-55A7E3CA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302A4-8C1A-0FAB-EAB1-A3F883802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BD37-FD75-3442-1588-CB5FA5FF2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88A66-8B8B-4D03-94C0-DE86C06AB75D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BDD1D-8237-A6C1-E2EE-9DBA4DBE3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528CB-DD46-4B67-1E1E-1FD51C38F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83438-804D-414F-8E25-416905595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5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775F1AA-BDD9-FBC6-4DD2-B41064B9E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6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C88FAFAE-9B94-B768-8C7C-7AC97A69F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3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yramids in a desert&#10;&#10;Description automatically generated with low confidence">
            <a:extLst>
              <a:ext uri="{FF2B5EF4-FFF2-40B4-BE49-F238E27FC236}">
                <a16:creationId xmlns:a16="http://schemas.microsoft.com/office/drawing/2014/main" id="{B293525A-7D79-ADD1-8CEB-87E07786B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3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E033BB99-5525-84D0-44EF-192D4938A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0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83D8E076-374C-0F95-DF40-8CB1300C1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6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A27C799E-38D8-F3AB-D0C2-35B8D1B31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0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4FFA0EF-1533-2349-3F1D-DFF4C83ED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4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775F1AA-BDD9-FBC6-4DD2-B41064B9E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67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2022-10-29T14:20:12Z</dcterms:created>
  <dcterms:modified xsi:type="dcterms:W3CDTF">2022-10-29T14:22:52Z</dcterms:modified>
</cp:coreProperties>
</file>