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5277" r:id="rId4"/>
    <p:sldId id="5282" r:id="rId5"/>
    <p:sldId id="5281" r:id="rId6"/>
    <p:sldId id="5280" r:id="rId7"/>
    <p:sldId id="5279" r:id="rId8"/>
    <p:sldId id="5283" r:id="rId9"/>
    <p:sldId id="5278" r:id="rId10"/>
    <p:sldId id="5265" r:id="rId11"/>
    <p:sldId id="5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napToObjects="1">
      <p:cViewPr varScale="1">
        <p:scale>
          <a:sx n="105" d="100"/>
          <a:sy n="105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6560-6732-D540-B4B9-69CE8A519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CBAE3-AAF5-FA4F-A177-BFBA16AC2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0D6B0-91E7-D546-8DAA-6FDF7133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6049B-0F41-AC4B-A86D-116EA653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0FDF6-098E-B64B-AC85-E03E4FAF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5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F167-B041-7F47-ADA3-5F1A572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BD074-F304-4747-BFA6-F63107A19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9584A-0AD4-BA46-B4D4-765C0AD5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6EA95-A101-8941-9A85-F65430AE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BDEC-8A55-2340-AF6C-86DDA64D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449F8-F038-5340-9E9E-D8A7D2C48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DCCF2-4D35-5D49-B59E-EF503C1FA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6F4EC-2193-A842-8BC1-8AD60599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01C58-BADC-7F4A-A82A-E5E45EB4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6DF43-CA1F-3649-A928-88FE5829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3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408B-EA35-CE4C-BA97-B27432DD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EA3C2-B427-D145-8FDC-A9AD2254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34E1-FC55-0548-AF3E-022A99FC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71691-7641-1741-AC65-4DF1B50F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7064D-94FA-C045-A35E-6876FAC8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2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B094-C817-0F4F-9459-8A60CE21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6639-C563-C147-97D9-142406849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7DD49-37C6-914E-BFF5-2C1BBA37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D71EF-9906-2946-8825-3666EC75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57338-ECF9-C047-B96B-23999CC4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2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9B83-D8DC-CF44-9E60-DCFBDF28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98B-435C-D344-9C73-90F9D6A30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D95E0-A6D4-5443-84A7-938E399C1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4FEBF-242F-FF48-8E53-ABD7CDF6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86687-CFE3-EC4F-9AD2-FDD1E7CB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E5EB-35BC-2642-9875-26982977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2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9934-B4E7-CC4C-B268-99602E52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227EF-5247-3C48-9EA0-AFA7E44B3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4226E-E4E0-E343-8C17-075847892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F47909-52C4-D44D-A7C6-BD598B5B4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3E323-4120-CD46-B043-2B1B66735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FB772-A6CA-C849-BDA7-AE80FA4F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53FE1-C66D-7941-A121-CF66BBE4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E31AE8-6C84-9F44-909E-0686C714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9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4A4-FF52-3B4C-AF6E-F9AB6EAD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28319-575F-444A-B36C-38F22C82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A5045-D404-164E-AA8A-CB5B0181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7721A-D028-E740-8545-F7278971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6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A84BA-28DB-CE4A-A4A0-C4695341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45604-C3EF-1B4F-8CFB-7D761A0D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90EAA-91D6-B348-AD6E-3655B67B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8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AE23-64E6-7D43-B872-FE5C2F71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4660-EA72-5E4B-BFF1-C6867C4A1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4BAD8-38D9-0F47-93CC-B28506E3C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75615-FE43-FB49-ABD3-E1CABD8C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80F84-1939-E34B-8D2C-B85F8FAE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50EA2-36A9-0241-85CA-09E2CD29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29B1-12DC-1D4C-AB7D-26AF59AA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919AA7-A33C-B047-9312-7EEB55A06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BB149-5A6F-F249-B117-0E259C38D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815DD-0236-404B-9B91-C7A88FBE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2115A-CDFD-9144-8E28-0713F4C6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39D5-F2E4-F146-9D71-BF4C1BFE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A77DA-E80C-2146-9758-74D236C3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63628-03C8-C440-B0E4-E8A1977E5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7DBE9-F7F5-4C44-BBD0-F68E284E4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3C92-CE63-9D40-9555-9FA4E415A0A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2183D-5D24-044A-992C-CEAC513CA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DA2EF-1D03-0D4D-890B-4E6B20E1D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C8F0-6CE6-ED43-B4C0-39DDA5F6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6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C66C-1F1B-F64E-89C5-E4E62B61E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070E5-B0E9-2845-AF58-9EE70D91E8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5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6730-1568-F343-B073-36F89D17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6AC5C98-AC8C-4178-BF23-2EAB1FBDE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5871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qr code&#10;&#10;Description automatically generated">
            <a:extLst>
              <a:ext uri="{FF2B5EF4-FFF2-40B4-BE49-F238E27FC236}">
                <a16:creationId xmlns:a16="http://schemas.microsoft.com/office/drawing/2014/main" id="{795C444A-5E65-432A-B647-1593469FD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448" y="0"/>
            <a:ext cx="12191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qr code&#10;&#10;Description automatically generated">
            <a:extLst>
              <a:ext uri="{FF2B5EF4-FFF2-40B4-BE49-F238E27FC236}">
                <a16:creationId xmlns:a16="http://schemas.microsoft.com/office/drawing/2014/main" id="{795C444A-5E65-432A-B647-1593469FD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448" y="0"/>
            <a:ext cx="12191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5DFA-44E4-4357-92AD-168EA492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9EF5AAD7-BBA6-464A-BF0A-52F1415EA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7837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9592-2909-42BB-B844-36D854E2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holding a stick&#10;&#10;Description automatically generated with medium confidence">
            <a:extLst>
              <a:ext uri="{FF2B5EF4-FFF2-40B4-BE49-F238E27FC236}">
                <a16:creationId xmlns:a16="http://schemas.microsoft.com/office/drawing/2014/main" id="{A6DF8FF0-6EDD-41DC-9A75-71261D96E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8672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40F2-4661-4BD6-BDDD-F1E4C4EE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73C29B4-6050-4E9E-BC22-A6C961EEB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8439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58F3-CC71-4343-9B91-B8995703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C7C7F70-1716-4B65-90E1-F13769EDC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4523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E0CB-5B60-4F4C-8665-CCBE3778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2AE90F3F-6DFA-4505-8137-8D8AB603E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746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76FB-5446-468B-A073-2856BBA9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384848F2-B71D-4C2A-9FDC-D5A4C8316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623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32BF-E1FA-4029-B86D-6E73420F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3DFC13D-D8E8-49E9-A635-B7C70021C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895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Broom AVLaptop</dc:creator>
  <cp:lastModifiedBy>Broom AVLaptop</cp:lastModifiedBy>
  <cp:revision>1</cp:revision>
  <dcterms:created xsi:type="dcterms:W3CDTF">2022-03-14T11:40:52Z</dcterms:created>
  <dcterms:modified xsi:type="dcterms:W3CDTF">2022-03-14T11:42:12Z</dcterms:modified>
</cp:coreProperties>
</file>