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252D-956E-EDB5-A0A8-92F4EEA00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5A6644-A446-6D86-7B75-65B330808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06437-A27D-3C5C-8CD0-B53F40D2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C6FF5-1C9C-46C6-AC70-3F2237DF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27058-F560-AE7E-0D0D-30B8B77DD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13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B1AE-3E3D-1F3F-4471-C06F0DC5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B2D94-D6D2-CB5B-07C4-2A2DAB1D8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522B5-BF5B-73C8-40A9-633B8B25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754C1-7168-C405-1CCD-54CAC7F7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8D4BD-5831-8BF1-2BEC-92BF7BEA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7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5F493-D21C-8E2F-836D-558F00DB3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0CDFF-CBE9-C3B1-DD59-DCCBDA77E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453F8-179F-877F-C7FE-25D55660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83988-6ABF-6537-AB90-657FEFE7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8643B-63D3-1B53-E1F6-3677E350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8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08E52-973B-E4FF-30E1-EAC8DD73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054B4-F5F5-E3AF-9D4A-4BDE472BA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53007-53FD-4B9C-7E81-D178DAAF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4F63E-C05B-0B59-592D-3B848C59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5844C-85FC-3912-9C99-A4618DEC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EF7F-696A-4238-C034-A975E5F7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B23BB-CF81-9317-0922-A0AC6BBF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52CB8-6EC2-9CF0-0866-72A4083D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ADFFA-CBCD-7E2A-457E-1ADBD33D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E0021-40D9-3120-D469-9DD4B67E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7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3F5A-61AB-C674-EAFC-CBB0972A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BF247-D523-8D54-6E5C-7452A3DBE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662CC-7F42-9C57-B931-ACEB4F2C1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C0892-60E0-DE66-014C-F8C6AFB9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8B82D-1A65-2CB0-CB70-9A7D4B22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7C549-6EAF-BC13-3BA3-2C27A83C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0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3376-6007-513A-17EF-4996BD28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4E19E-8609-1A6F-F824-7DA81023F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57B3A-91F3-5260-9FDB-F92149DA2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52E71-93C7-5479-CDEA-67D38A0BB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990CCF-9222-059F-8989-C9833FB0E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40DB74-2B18-5627-3329-A4E6C53A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4A8A7-D174-9137-21E1-06391870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061C67-BBF7-66CE-17ED-141DF7B5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5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D3B2-F552-5D5A-8071-715A4F85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C5E4B-8E0A-4951-F942-0ECA3F3D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323D8-14B4-24BB-9BA0-B881C523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0F9BF-3045-3C61-5BCC-7A2AA37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6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8816C-B26E-FE99-87C1-9225D7AA2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C81B7-EDD5-12CF-5261-8231E610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CAF6A-61B9-817D-E2CA-72AB2D27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3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646C-6B9D-4BE1-299F-9A5C03C1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5FED-2F58-D5B8-E7DE-BAEC7051B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8AC56-6089-17FE-B9E7-499F09504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00A66-AC7F-FFBE-5139-ED7D0A17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47713-02FE-79FB-9ED6-6D6D157A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AC737-AEBE-A7D6-6A87-CAE28AD5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521F-BC9B-B663-84DC-1672B2D2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ADF08-F952-EEE2-7D35-FA59A860B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1563A-7A57-9AA4-BD49-A0497C043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05C03-573A-B3FD-53B9-D71F2D22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A401B-25EA-5D91-3E15-912A2C98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F5018-A6E5-13BB-4E6A-E7E17DF2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6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095A51-62DA-C6C3-F498-56D400D0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2F13A-A664-BDF7-1E4E-7620A9F0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1D0A0-A333-18D1-4CDF-545B33FD8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B01A-DDB3-4098-89A8-800A09DBBB5A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215F4-18E9-85AF-F63A-522D54181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602BA-ADD4-C589-8FC3-F8F45874C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70C57-D464-4EBF-9D7E-ED8E206C3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4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05B2F3-1F24-F3DB-48E3-2C939FB9C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6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A03B6E9-FE4F-4500-A613-69659A6CE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1D8961-A26E-23A2-5C6D-6CBC95223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6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0B1678AA-DD53-7EF4-7455-286DB069E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7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sunset&#10;&#10;Description automatically generated">
            <a:extLst>
              <a:ext uri="{FF2B5EF4-FFF2-40B4-BE49-F238E27FC236}">
                <a16:creationId xmlns:a16="http://schemas.microsoft.com/office/drawing/2014/main" id="{BE8F0D13-6366-645F-6826-B3CA53EEE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7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desert&#10;&#10;Description automatically generated with low confidence">
            <a:extLst>
              <a:ext uri="{FF2B5EF4-FFF2-40B4-BE49-F238E27FC236}">
                <a16:creationId xmlns:a16="http://schemas.microsoft.com/office/drawing/2014/main" id="{A95B2E51-4341-2711-0F5C-F00AA391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2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AC8A3DB-2CE6-AD2C-0695-BCB39D2D8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6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8339FBA-5418-209D-C882-193ABD8CD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3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72F6CEB-6FA2-CF0C-DC22-8AEEBB8B4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5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79E439F-2652-344C-9E3E-C24C78D7D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2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92F2DD8-3C2D-231E-E901-FCC85E977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07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3</cp:revision>
  <dcterms:created xsi:type="dcterms:W3CDTF">2022-11-24T16:55:56Z</dcterms:created>
  <dcterms:modified xsi:type="dcterms:W3CDTF">2022-11-25T09:55:04Z</dcterms:modified>
</cp:coreProperties>
</file>