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D7D9-A4E4-4FA7-9ADA-330EEE72E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4EC34-305B-4F5E-B297-BB7A6BBBC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A1225-6DCB-4D5C-9B0B-3AAB2315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284A5-A141-4AB1-AD39-BBB0448D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2894C-2D26-4C64-9165-8B055554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8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4083-6658-4585-BAE6-0B4E84C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1AC62-2DB9-46CE-98FA-401D576ED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87830-2072-45CB-9879-8D3FEF8F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E7A4-5949-4252-AAD8-D59CDA3A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EE120-282D-49E7-9E0F-5CAF9880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5FFE4-8BBE-450A-BDCD-037F72F1B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7E7EC-9B22-4722-B189-11F5CC3C1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FCEB8-6B74-4B11-80F1-7FCFC0A7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D713-AF01-4756-B6B6-F2C21496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C4D2-CCFA-48D2-9EC4-9B90FE36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9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3DC2-17CC-40B1-A332-70AC8C2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16692-AF1C-4014-AC52-C1E3E659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C87FC-CD2C-47AD-8E60-91F9ADE4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E2CC-8992-4F2C-BB83-BAFAA9EC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19A86-D522-4F87-BE70-15C608C0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2A7A-3995-4890-96E9-D2D319A9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722F9-D778-4851-A2B6-1F5DFCA10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6B5F-14A1-44F9-B7AC-D33101FE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07AC6-C740-49D0-A073-8DBB0D55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86C9C-251F-4DA1-985B-6A93627A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2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77C9-54B8-4541-BAF0-E51699DB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630F5-2685-41C0-92C0-3CB79A863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5496-5EFD-4CF5-B734-79B41CF7F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85DC7-EF27-4F3F-AFB6-D590100C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37AD7-BE55-4962-82F7-1DB8451A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2646E-529E-476A-A28F-6B27C981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2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7ECC-7582-40FE-94E4-98F95080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2A5B4-F1E7-4308-818B-B21F87CF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D5FE5-D1D1-4535-AA14-A9DEB9520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20FCA-80A3-48FA-AB97-53C50EB6F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039E1-ED4C-4F1F-9421-AEB62FEC5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EE698-8990-4E6E-828D-F39D3FB4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0B02A-AF45-4021-A54A-18056710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2BA95-1B02-40DB-BFB5-7F5AC467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1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36F9-BFFD-48CB-A4FE-2871330E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9B8EF-16A0-4FC3-A4D6-F0E62966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55DBA-0EBD-4297-87B4-56C300D1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1B5F6-3881-4D1F-B7B7-09F344E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5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3D4BD-B43F-4010-A4F3-9663988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0CDCD-9A60-4175-8074-50D974EA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3206D-4FDE-4F1E-9F4A-34F303A9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7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CC67-E80F-43A7-8D5B-A6AE6BC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A03F-324B-4667-B5D4-FB0DE71B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CAA99-42D4-40BF-9463-1BE1CB5D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F6F65-9719-4071-B8C6-992021B1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1BED8-D392-4E35-B170-B22BCEB7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0B1B6-1872-4F03-BD24-3D6B7355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1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114F-4CC6-42D6-863F-E4BD598C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F36E1-C0DC-4AB4-92A2-C5ABB2130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19E4B-B212-45C2-8C7D-9FF9DE029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FA179-981D-4DD0-9BA1-94DB8552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9DE3A-2C3F-4430-8C6F-6C45678A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3593A-9A46-448D-874D-F19804E4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DCBFD-AB0A-47CC-90B1-16922E74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A296E-DC97-4AB7-B7F2-A4C0231D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511F6-E9C3-4CB0-9138-213475F27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28EE-DCF7-4FAE-81A6-0218B379F51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1185-C135-4CC6-9939-1681455BC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AE38-F394-4287-951B-61B967E13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8EFB-3265-4E9F-9D71-7E8869629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9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1982AAC3-1369-4796-B84A-0835624F4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5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F548BB4-3B0B-49AE-B3FF-5A7C3090F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1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77268D0F-64CD-4B8E-AF35-C9F2CED75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8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1982AAC3-1369-4796-B84A-0835624F4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5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4BF52DF-169F-4FE9-8840-AEDA891E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, map&#10;&#10;Description automatically generated">
            <a:extLst>
              <a:ext uri="{FF2B5EF4-FFF2-40B4-BE49-F238E27FC236}">
                <a16:creationId xmlns:a16="http://schemas.microsoft.com/office/drawing/2014/main" id="{B482D642-B438-43C1-B629-DC056DE5D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8425581-CD17-45C1-B21B-0AD787F8F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CE2E670-77D8-4D44-BC35-5D28A7B2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1DC2682-30A7-4633-8135-3D436879F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A9C9B53-80F2-45F0-AF4A-CE5E08638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1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B7F491A-298C-4C26-9881-E45B875F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9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D11B6BA-5A02-42B6-B0DA-9287B9F0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2022-01-06T16:29:19Z</dcterms:created>
  <dcterms:modified xsi:type="dcterms:W3CDTF">2022-01-06T16:31:52Z</dcterms:modified>
</cp:coreProperties>
</file>