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0222-45BC-4DAC-BA5F-4FFC61A3C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EA0DC-C92B-44DA-9B96-2E8B9070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D1ABA-16DC-4714-BAA8-F656098A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F06C1-1D95-4458-AE4A-9B283243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B1783-2D82-4444-A190-6EFDD48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83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DBD8-BE02-4822-AA37-42C4B868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AED93-DDC2-490E-9607-A92430DEE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77910-AC06-4EDB-9970-2343340E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57165-1D2C-4E75-8CC7-DE902309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31481-5B49-4D65-A2B6-0C20D46D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4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D0938-1229-4C2C-ABF4-774224354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D4423-F539-43C4-BC71-01E1DFA7E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1874B-4028-4EE1-B4E0-7B6D8F32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513A-4B5D-433F-8CBF-EE21D195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75BDB-2799-4EE7-B172-75403C1B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6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FC4D-B82F-4E37-AE3D-E46750EC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FE996-8B83-4FC0-ABFE-234D194F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50DB6-4347-495A-BF90-64E4CAFF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ED45-02FA-4BC2-8636-FF42D6E0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88212-A5AA-47E5-A08C-4194AB95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6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6793-BF76-4E81-B529-1336C21A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6549-8431-4B21-8D9B-9D1320A90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A58FF-C703-449E-A91F-A4CEFCC2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0154-3C28-4A1C-ABA6-04BE5089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2A23-EED0-4B91-BF35-921D2B24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3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FCD1-876E-4219-96B5-EA8F4BA3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1300A-412D-46CF-8CE7-1DBE3A485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3B62-38D2-4CEE-AB8E-48EC16D49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09EDD-28BE-4A37-9754-ABFE213C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065E-B577-487D-98A8-87E2816E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49D0A-4610-4E0B-8B6A-54A6D1D3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9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CC71-77C8-4564-9076-6EB187B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0AA74-1FE8-4F36-89F8-E614FD84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BA1FE-45F1-4F0B-859D-A47B2C662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1D6D1-E8BA-421D-9AF3-4C0393EA2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57765-28C2-4863-A758-7462B2CCA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C0856-79D7-4DDA-8760-306FAD2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5FDEA-4CA6-4B86-8341-4E7E5061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CF24D-B6F2-4BE4-A29D-3DDCEC13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1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46D2-F13E-4418-82D1-2CF0999B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57DCE-D972-407A-A76D-E97AC180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13DF5-944B-4A32-901E-7FD56B5E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4AF90-882E-4698-992F-D6C693DB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59DFA-B907-4112-A708-4DF8D83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2C3FD-2739-40E5-8F86-5CFD6044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8F1BA-521B-4493-8F15-785A15DF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7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34E4-7CF6-43B1-961B-F82F78D8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0138E-C618-4DC8-8FC9-FBF4B2E5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0E842-CFC5-4E30-AB82-6121EE92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6F153-6642-4E23-B66B-D3CB95B6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52EF1-2E81-499D-AD39-8BBEE81E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0AAD7-5494-49A9-8E21-A4478B86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7A99-3FB7-4F94-8E0E-CA5F6DBB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635CD0-81CC-4BFD-B45D-D02ED3E49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8B6CB-5EE6-4DDD-A30B-CDE6E618F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610CE-248B-4BA3-9EE0-021846AD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D577F-7947-4CB1-964F-0EBF575A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CFAFA-78A7-440D-9F4E-74F9233D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7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4607B-FBDF-446D-A435-A7CFA7FB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ED61-34A8-4273-BBA7-896398ECC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13860-42E8-478B-8644-5711B2508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7EFB-E827-4F68-ACAB-E1E660F351C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6425-8694-4E65-8253-A92012F9F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03C76-0087-44D7-AF56-3D292C921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12ED-4489-4712-865F-C7A06CEB0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3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C00C671F-8EED-4558-BA90-12FC61A5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8A9EFEF-E75C-4387-A5C2-B12A99E8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0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95DD6DC-E614-4D11-BDCC-93A513313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0797120-6048-4B5C-BA26-8B907F52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9C403EA-1F2A-4DA3-B40F-9B33B4934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0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qr code&#10;&#10;Description automatically generated">
            <a:extLst>
              <a:ext uri="{FF2B5EF4-FFF2-40B4-BE49-F238E27FC236}">
                <a16:creationId xmlns:a16="http://schemas.microsoft.com/office/drawing/2014/main" id="{1642D8B4-6704-4F1A-8753-B16735753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691E4AE-EA12-47A1-ADF9-D06C329B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5952AF2-663E-49F9-8CED-E4C5463A8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1DE30C9A-1587-4B1B-8DB4-64DB9E22B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8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5B4F97A-F9E5-44C4-9329-B02666690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D179CD8-27BA-4E0B-9453-6DC3AE13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1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F86E9E3-0A87-41BB-B5CB-ACABE9D6A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125EA53-AEBC-4F91-A042-2AEE0FBC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1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6E7B8C8-7EE6-43F1-BB64-A220E98E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2022-01-20T20:08:27Z</dcterms:created>
  <dcterms:modified xsi:type="dcterms:W3CDTF">2022-01-20T20:19:23Z</dcterms:modified>
</cp:coreProperties>
</file>