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E386-69DC-856A-1BD2-FAD124F53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A9742-23A9-8E90-D60A-6E945DD0C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9C3A6-9BAB-B7EE-4EC8-8EBE5780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F03-0D7C-4A6D-B62B-DAEA99A2AB29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BBFCA-500B-00FA-99C2-04396DEF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05A14-D6C3-0E0B-35DA-A9306637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5280-C9EC-49B3-A8FE-B0781828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0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DA31-46E6-20ED-9E52-7D71C150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0AE12-3A69-0E92-FF7F-34F8171D8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A0B92-5BEC-BC7E-8AEF-F5E83CB9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F03-0D7C-4A6D-B62B-DAEA99A2AB29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43DD9-AE5D-E4A0-1EAA-BF79B4F1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EFBDA-C903-3A87-A7F4-FA39A95B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5280-C9EC-49B3-A8FE-B0781828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0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FFAD7-0B83-C6E6-1C65-E061E37C7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3A946-EEF1-E646-7884-F9A46482F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CB175-3CA4-5BBE-455C-DA49CD25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F03-0D7C-4A6D-B62B-DAEA99A2AB29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F40EB-500E-74D4-5620-A1B138F6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8A4A0-9846-ECE1-8265-C4E528DC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5280-C9EC-49B3-A8FE-B0781828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92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9BD5-0854-C8CA-8D84-57C317CB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3C10F-43F2-8CB0-7752-99C950C9C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CBC07-571B-C98D-12E3-36641FFE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F03-0D7C-4A6D-B62B-DAEA99A2AB29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F5F26-282A-F35A-1686-FE8CC0B4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7289B-A652-9028-DF28-004566B4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5280-C9EC-49B3-A8FE-B0781828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3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1C47-6030-8D7F-0716-3D626CA0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13BE8-463D-21DA-8A05-F987CB211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642E1-F53B-719E-8BCC-57736672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F03-0D7C-4A6D-B62B-DAEA99A2AB29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F5061-3273-D53B-D806-DFF9706C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35CEE-611A-F99B-4A59-BFAF38C3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5280-C9EC-49B3-A8FE-B0781828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76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E0E4-7AA4-3959-2C7A-ABAFF329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18C0-F830-2E32-02B4-A6ABAD98F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8758C-ECB6-7557-E776-65C96074A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00F97-62BE-3CF2-1896-A2D6B88F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F03-0D7C-4A6D-B62B-DAEA99A2AB29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E46D1-E150-8FAB-DA3D-CB6BF7B4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F0FA0-7D4D-D781-7F9D-2825F4C9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5280-C9EC-49B3-A8FE-B0781828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54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5E85-04DD-59F3-E1CA-607D04B9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309D2-5A55-DEE0-FE7C-C72C3A750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3F2CF-C1C9-D2C2-9F12-763F96CC5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61B5F-03ED-BC15-5CB9-9A7797610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DD25D-E3CF-A192-2F01-D4EFB9FC4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DE1965-3718-D2CF-1844-32793072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F03-0D7C-4A6D-B62B-DAEA99A2AB29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F7AAE-E648-A69F-6E94-7F7F5ECF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EAB0F-EAC2-ED8C-4DAE-CE466A30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5280-C9EC-49B3-A8FE-B0781828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8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6932-D1C7-EAC1-1A10-0B197E54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78A9B-6C9A-29CA-F7F5-0CCBF5B34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F03-0D7C-4A6D-B62B-DAEA99A2AB29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DCA8F-88B8-8427-90F6-F668D812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6BE9B-0C1E-B2F3-4606-6FDC6558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5280-C9EC-49B3-A8FE-B0781828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2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5132B-E61A-2675-2C02-20DAA796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F03-0D7C-4A6D-B62B-DAEA99A2AB29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0F5FD-E8E0-7195-4228-3DCF66D4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88C3A-3F03-9FA7-4FA7-72246FE5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5280-C9EC-49B3-A8FE-B0781828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0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4AA2-D2C7-43F5-1924-1B4F3CDE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575E-A0A2-17AD-A2B4-973820BC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BEBD-8294-BBBC-CACA-1E7656567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79A92-E1FE-632E-5DEF-59825186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F03-0D7C-4A6D-B62B-DAEA99A2AB29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75E08-DF75-FAC1-DAEC-61838ABE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A607B-C4DE-E19B-7971-1FCCB6CA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5280-C9EC-49B3-A8FE-B0781828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3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B05C-CBF7-D644-E5BE-4521FC0C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615BA6-4288-7CA4-2D3F-1C8267E67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B533F-0A82-9FAE-0CBC-B861D0A82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DE13F-0DEF-1D05-67E7-158E0A8C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F03-0D7C-4A6D-B62B-DAEA99A2AB29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4D019-991A-FD2C-F555-D05E6AAB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7CA84-6CFE-265E-CA08-ECCF0AC7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5280-C9EC-49B3-A8FE-B0781828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24D3E-2362-20AD-59DC-D6D94E14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A1DDF-73E7-1F71-59FF-89FEFB0E0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EBA04-D318-B8CE-A09E-001D966EA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E4F03-0D7C-4A6D-B62B-DAEA99A2AB29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F1D2B-D09C-2C53-F37D-393B159DD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E74F7-8F58-6B8B-5756-00ED5D101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5280-C9EC-49B3-A8FE-B0781828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27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9ED93-9EF5-69B0-9800-B122E0117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3B745-5318-2F3E-7244-9A9E945F55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5FE49F91-EBE7-0CB1-ACBF-21EB8B560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6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6765-BAF7-5504-EA0D-97D622A0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1A0BAC7-83D1-DFD9-152B-128F0EE73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9229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6765-BAF7-5504-EA0D-97D622A0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41D39D3F-1DCD-2626-D14F-6DF8E78FE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9538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F497-5491-ABEF-8CAA-759F38A8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86996DD9-418A-F049-2441-0B321667B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939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6765-BAF7-5504-EA0D-97D622A0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10C9C32C-DCC9-F9F6-7116-0A6A139DC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7219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6765-BAF7-5504-EA0D-97D622A0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72EF266E-6003-E917-1585-399558880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9180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6765-BAF7-5504-EA0D-97D622A0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B3BAB1C9-56C7-5274-9F0E-72DF3008E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877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6765-BAF7-5504-EA0D-97D622A0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B99157A1-374A-2118-5D0B-201863B3E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0714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9ED93-9EF5-69B0-9800-B122E0117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3B745-5318-2F3E-7244-9A9E945F55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5FE49F91-EBE7-0CB1-ACBF-21EB8B560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2</cp:revision>
  <dcterms:created xsi:type="dcterms:W3CDTF">2022-06-26T11:35:11Z</dcterms:created>
  <dcterms:modified xsi:type="dcterms:W3CDTF">2022-06-26T11:38:15Z</dcterms:modified>
</cp:coreProperties>
</file>