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F0BE-35C7-4896-873E-E662F3857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BFB4D-FD05-44D7-B9EF-83CB1E67E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E604C-13A2-4716-A1EB-A7AB1F4D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84FD6-C00D-445F-9408-ACFE5902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9A39E-10D1-4327-ABD2-6003FE42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2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601F-CC07-4CC4-A49E-1B285A63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120A5-2CE3-4857-9403-99AA6A8FB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1ACDD-7BB5-4870-B0D9-FCCBD905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4BF3-DDEB-48E0-8CE8-BFD9F738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0D04-651C-45F8-886D-9621B441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13892-D816-4A89-BE7B-D3D090160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C6CEF-49F2-4BFF-B003-8F1794D57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F99B8-B28C-4861-87DA-716A050D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4B1C-5EDE-457C-8187-EDA0F7BB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F9410-5555-4BE1-B99D-F6346FF4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5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BDF8-DC0F-4EF4-BFAC-1B865B9F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C0C23-724D-421B-A780-93C096DD5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993B-DF21-4291-A0CA-03719F4E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C8F0-2BC9-4B2E-ACB0-26EA3BA1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2DB60-76B7-48E6-A4DB-1D0CEAD9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1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2B53-7333-4D31-8C36-3C7B8FA7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2078E-161B-4957-B2C7-B3C71FAB3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79541-E873-458E-878D-7B924D3F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0EF44-67DE-431A-AA35-2F183738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21CAF-AF6E-4E13-966A-68637F24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1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A618-F504-445A-83A3-EFBC4315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8BE1A-96BE-4B30-B91A-9C2459CE1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C1AD3-75F1-4BCB-8650-BCBE3EAB9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B6A18-4791-4B7B-8DD1-20563E9D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7415A-647D-4456-959B-05657A60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E006-1425-4A71-963F-ED767B2F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3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1331-0D3D-4CA4-B4E6-F8460550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32760-B92D-414A-951D-680B56681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233C7-924B-418C-85A0-234FBABBE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AB19F-8DA8-41CF-9F6B-ADB527A49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ACC89-BA98-498B-840E-C53E126E5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266C4-19B1-4507-940F-8CA2D445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94656-074C-41E5-AC1A-2518767D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D0B42-22BD-4DDA-97C7-017D7B6A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A0BC-F8AE-4B91-815B-E0CF74FB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DC719-40D1-40FF-B8D2-E9401FA7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A8610-F51B-4C29-972F-29985F01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42A72-450D-4DFD-831D-4BC9DDF4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7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C95FF-517C-40D8-BE28-7088D929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50251-6766-47A6-AF37-6785C486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EC1CD-80E5-4CB8-93B0-D7B9CB97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9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1AE1-41CA-4DF7-A32F-C2F047EE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385B4-EACC-44FA-97B0-8A2799E3B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9CD57-06B7-4F8B-9957-EEE714B12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FFB3F-25D2-4BFF-80E6-C453FBBF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1767B-1D7E-43AA-A81D-136E6093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7E16E-56A8-4FBD-AB80-986EA16A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1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E2F9-9A0D-4C19-AC7C-4E10D9FC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1C16C-3AE8-4AC0-B6D6-1950CE697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D35A1-FD93-4702-8B1F-7AA5C4F38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4CDD8-8810-43AB-BB07-5339A97F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ADE3D-100B-49B6-B602-1BB32A4A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71C7B-FDCD-4F30-A980-E5FAA7EC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1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70FEF-01BC-4EA9-AAA1-6E8EE9AE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A6550-1357-4816-A069-74E16C5BD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31292-8754-4C2B-9EF9-B126A534C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104D3-CD74-44D9-A66A-000E8A9E875F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52C1E-66DB-4AAF-990C-9DC678B34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3F8B5-63D8-45C8-A94E-44C08D4B7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7704-F587-4948-A14E-DD870473E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7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qr code&#10;&#10;Description automatically generated">
            <a:extLst>
              <a:ext uri="{FF2B5EF4-FFF2-40B4-BE49-F238E27FC236}">
                <a16:creationId xmlns:a16="http://schemas.microsoft.com/office/drawing/2014/main" id="{1A680043-83F4-4E85-9BEF-92692CB0C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2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F7A3FA5-0BBF-4C08-8652-972C2068A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AF6CCEA-EC0C-48AE-9B79-3CD6249F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28BA981-5739-4AE7-A5A4-190B2672D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60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930C773-553E-4BC0-A15C-5CCDEF4DC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7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qr code&#10;&#10;Description automatically generated">
            <a:extLst>
              <a:ext uri="{FF2B5EF4-FFF2-40B4-BE49-F238E27FC236}">
                <a16:creationId xmlns:a16="http://schemas.microsoft.com/office/drawing/2014/main" id="{8D51FF1F-12CB-420E-89F3-94321F2ED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8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 with medium confidence">
            <a:extLst>
              <a:ext uri="{FF2B5EF4-FFF2-40B4-BE49-F238E27FC236}">
                <a16:creationId xmlns:a16="http://schemas.microsoft.com/office/drawing/2014/main" id="{E367E031-7C52-4904-832B-8828786F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3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CD2C4AC-E9CC-4142-8B3B-F61228751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0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7D97746-B132-41AB-8901-9060AA10D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65C1F11-EA45-4DCA-A9FC-18C3BEB5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C3C2BC3-77AF-48C2-8409-6AE3811D0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F4FA992F-1FAC-44AD-949B-4378ABC2B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57739C1-CCF8-4234-A69E-C00308E19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9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3E5BC40-6EDA-4242-B6E2-3E2F466BF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2022-01-28T13:49:04Z</dcterms:created>
  <dcterms:modified xsi:type="dcterms:W3CDTF">2022-01-28T13:52:11Z</dcterms:modified>
</cp:coreProperties>
</file>