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4961" r:id="rId3"/>
    <p:sldId id="4962" r:id="rId4"/>
    <p:sldId id="4963" r:id="rId5"/>
    <p:sldId id="4964" r:id="rId6"/>
    <p:sldId id="4965" r:id="rId7"/>
    <p:sldId id="49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92BD2-3721-50CA-1E4E-858417F2B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8E7D5F-EC5F-F484-8369-2354B4FD0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CDEF6-E9BA-7EB6-38B0-400B1B751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C27D0-9619-46AE-A329-D7B9B09307C7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826FE-B11E-EB00-1208-A5036B942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CAD90-8FD6-AAF7-B3C2-76249E392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CB51-BB50-4797-AC0A-0A165CB7D1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983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605D2-E0A1-E0F9-4B1E-CD678D8A0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67BD56-5376-3AD8-BF24-500179472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B3F5E-A6D3-2D7E-0B69-7DB421D3C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C27D0-9619-46AE-A329-D7B9B09307C7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43907-4A67-203E-2FD9-7513262A2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D8180-804E-5982-801B-3DE29D5D4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CB51-BB50-4797-AC0A-0A165CB7D1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740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BE504E-6FCD-3432-FE1D-CFAA6C21D0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389E11-A800-4CB8-32F9-7EE8518CFA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F7024-8A67-52D5-E61C-225EA6DB5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C27D0-9619-46AE-A329-D7B9B09307C7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B40E9-A899-7D49-A450-8F2B5EB58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F41DC-7667-9E92-C58F-F809AB9F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CB51-BB50-4797-AC0A-0A165CB7D1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48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6527-5C8B-BCFA-2E5E-ED2E83774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B01FE-7A5F-DD65-D5A6-A036599A4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41962-6C6B-5C5B-04C2-1FBDAA1F7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C27D0-9619-46AE-A329-D7B9B09307C7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7292C-1539-CE5D-602C-AD77F6A21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746E6-45DE-A74A-D2E9-569D734B4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CB51-BB50-4797-AC0A-0A165CB7D1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218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77D15-86DD-2BE4-C6C3-079934323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9F7A0-1223-5C6A-DDED-72FA52B59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91CBB-44E9-737C-FDE0-BB36D91F0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C27D0-9619-46AE-A329-D7B9B09307C7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DCCF3-F078-F9CA-61C9-D980DB0B8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32376-BA85-CAFD-E88A-456C040A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CB51-BB50-4797-AC0A-0A165CB7D1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820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44218-DE96-7D28-17E1-B916A08AF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78690-7557-3513-0A43-AD4B795770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0363A7-0939-3165-B738-D21F69449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61D9F5-4A7D-629C-01EF-292E216C3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C27D0-9619-46AE-A329-D7B9B09307C7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9F3C9E-A9A8-159C-F1B4-AB54C36DC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B2643-8C9A-994A-1C30-B80A147B4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CB51-BB50-4797-AC0A-0A165CB7D1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95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D260-82A5-C50B-4A4A-BF5D2B833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B06AAE-FC48-6416-1D37-AB6DA94A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E837CF-B323-5137-C91B-C63BAE39A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C001C5-E878-93E9-C70E-E1AA5DF3AC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2C6BF7-4B8A-FBE0-5CF2-7BE3FFF40C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BF25C0-DAFD-68CD-CA87-5F0302850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C27D0-9619-46AE-A329-D7B9B09307C7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B2D9A5-0629-B7F0-B7CA-B43DF2F64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E80879-EE00-217B-E872-8966E769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CB51-BB50-4797-AC0A-0A165CB7D1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15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BB15F-57DD-AEF8-5588-87B147D80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95A31B-6EB6-24AC-4156-F51699D30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C27D0-9619-46AE-A329-D7B9B09307C7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B430FF-26FE-4BD7-4234-6D5B36515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08F241-1F21-B26B-5EE4-A261F01B3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CB51-BB50-4797-AC0A-0A165CB7D1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49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2048D4-B1B5-836F-94B6-12FA2E278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C27D0-9619-46AE-A329-D7B9B09307C7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9C2845-4541-82C0-7B5F-5663775F7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85866-7910-F7A0-F2DC-130A51D38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CB51-BB50-4797-AC0A-0A165CB7D1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0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E074E-6733-06E7-70A4-FB760995B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484C2-1490-4250-95F4-FFE47681D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9E89A1-DF9D-C327-9C19-7B4BA6FA5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10E3C4-0633-17B9-9BB8-54712CEE5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C27D0-9619-46AE-A329-D7B9B09307C7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BC03F3-814C-2B6B-824D-4A3E47006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7F1C53-DBCE-9DF4-BD49-C64547EB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CB51-BB50-4797-AC0A-0A165CB7D1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206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3D18B-AE1F-6F81-C2D1-F3FFCEFC2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C48619-7752-15BF-3AA5-18AC4FD5D4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81B02-0E3E-B0B0-2B8B-FD1367E11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BCE071-CF54-B14B-D2E1-414D95CBE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C27D0-9619-46AE-A329-D7B9B09307C7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0773EC-3790-1FD5-21D3-5E794AEA1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9BEF4-60CB-2FC1-43E9-3FE5D83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CB51-BB50-4797-AC0A-0A165CB7D1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43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48DDDD-A2BC-1958-9AB3-9E1AEF31D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EF37D-A521-19BB-B028-205AF0A5B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A2D89-F086-9F5F-4595-2D506F2CC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C27D0-9619-46AE-A329-D7B9B09307C7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FB191-6834-2E0D-5ADA-81E64D5C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867D3-B2A1-36FF-84F8-CCC61AD4E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ACB51-BB50-4797-AC0A-0A165CB7D1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25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502EA7A7-9F20-513A-0B9B-39F3CCF96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9"/>
            <a:ext cx="12192000" cy="685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5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F312B-37CF-26AA-FAFB-A9C31F4B7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5481B54C-B697-D6A2-B299-3556EAD7F7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0246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2A929-E30E-FE54-C916-9E7195072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0E49E2ED-5246-0BEE-EFF7-19A1053A78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1051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C9038-F8E0-45AA-9D8F-DEAEF7A52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EA36BFE5-AB5A-4A9A-EF42-75123255AF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6686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19622-8776-8B9D-3EF5-64D99C6D2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F2CDE6A2-CE7C-F199-4078-8D492D220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4385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05455-08B5-9F73-04BC-A391EE51F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4CC4B389-E586-4D17-43F5-55CC2BB67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6386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502EA7A7-9F20-513A-0B9B-39F3CCF96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9"/>
            <a:ext cx="12192000" cy="685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04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Ewan Wilson</dc:creator>
  <cp:lastModifiedBy>Ewan Wilson</cp:lastModifiedBy>
  <cp:revision>1</cp:revision>
  <dcterms:created xsi:type="dcterms:W3CDTF">2022-08-22T09:19:37Z</dcterms:created>
  <dcterms:modified xsi:type="dcterms:W3CDTF">2022-08-22T09:20:43Z</dcterms:modified>
</cp:coreProperties>
</file>