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72" r:id="rId4"/>
    <p:sldId id="275" r:id="rId5"/>
    <p:sldId id="276" r:id="rId6"/>
    <p:sldId id="277" r:id="rId7"/>
  </p:sldIdLst>
  <p:sldSz cx="12192000" cy="6858000"/>
  <p:notesSz cx="6858000" cy="9144000"/>
  <p:defaultTextStyle>
    <a:defPPr>
      <a:defRPr lang="en-US"/>
    </a:defPPr>
    <a:lvl1pPr marL="0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4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9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63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17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71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26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80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34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2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D9D73-041B-ED1B-C19C-A41909E122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999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DF9CB8-3837-C7D9-D9D8-BB12B5EE9D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54" indent="0" algn="ctr">
              <a:buNone/>
              <a:defRPr sz="2000"/>
            </a:lvl2pPr>
            <a:lvl3pPr marL="914309" indent="0" algn="ctr">
              <a:buNone/>
              <a:defRPr sz="1800"/>
            </a:lvl3pPr>
            <a:lvl4pPr marL="1371463" indent="0" algn="ctr">
              <a:buNone/>
              <a:defRPr sz="1600"/>
            </a:lvl4pPr>
            <a:lvl5pPr marL="1828617" indent="0" algn="ctr">
              <a:buNone/>
              <a:defRPr sz="1600"/>
            </a:lvl5pPr>
            <a:lvl6pPr marL="2285771" indent="0" algn="ctr">
              <a:buNone/>
              <a:defRPr sz="1600"/>
            </a:lvl6pPr>
            <a:lvl7pPr marL="2742926" indent="0" algn="ctr">
              <a:buNone/>
              <a:defRPr sz="1600"/>
            </a:lvl7pPr>
            <a:lvl8pPr marL="3200080" indent="0" algn="ctr">
              <a:buNone/>
              <a:defRPr sz="1600"/>
            </a:lvl8pPr>
            <a:lvl9pPr marL="3657234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7C68F0-0387-9797-B7BF-2F7FBCD40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DB97-70ED-4E66-B750-EED339D5BB75}" type="datetimeFigureOut">
              <a:rPr lang="en-GB" smtClean="0"/>
              <a:t>10/03/2023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833291-DA14-5174-BCBA-E3B912A38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262C8-F0D4-A3EE-92BE-A4B9A5B4D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ADEC6-C7D0-45E0-A70D-E4565F5BCE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128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8BFDC-C808-0996-11DD-FA34E8F70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DD75B9-EF0F-1D8B-6255-BF17B8E801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3A9EF-19B2-7D1F-B351-510807135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DB97-70ED-4E66-B750-EED339D5BB75}" type="datetimeFigureOut">
              <a:rPr lang="en-GB" smtClean="0"/>
              <a:t>10/03/2023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05376-F448-68FC-B06F-1C28C81EE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AA2F4-1E60-0C31-770A-C45E9287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ADEC6-C7D0-45E0-A70D-E4565F5BCE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916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E35A59-6A71-4140-964E-D7F939E46B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7E45D0-AD19-9C2C-B415-4AE51C9C58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9C9C18-77AF-8B68-6DD3-E94E490FB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DB97-70ED-4E66-B750-EED339D5BB75}" type="datetimeFigureOut">
              <a:rPr lang="en-GB" smtClean="0"/>
              <a:t>10/03/2023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2E9560-F188-AF7C-CACD-53755E452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897E8C-736A-1C4D-9647-72334FCD5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ADEC6-C7D0-45E0-A70D-E4565F5BCE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494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8B545-CA1D-C6D1-3264-F06E8692B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9398F3-E2E0-4A13-624D-E2FD05A72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A65ED2-BC38-154A-87C0-EBC26296A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DB97-70ED-4E66-B750-EED339D5BB75}" type="datetimeFigureOut">
              <a:rPr lang="en-GB" smtClean="0"/>
              <a:t>10/03/2023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890BFE-FE8C-C76D-92B7-8A8AB14D4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79D3D-B231-2039-5B23-C4EB5A187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ADEC6-C7D0-45E0-A70D-E4565F5BCE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961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C0291-D3A0-A2B8-BE09-FC8F05595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5999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194C15-279A-FDB4-DA3A-7F179B8BAE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DD186F-BC90-2976-9AD7-D02056305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DB97-70ED-4E66-B750-EED339D5BB75}" type="datetimeFigureOut">
              <a:rPr lang="en-GB" smtClean="0"/>
              <a:t>10/03/2023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DE109-52FD-0EDF-49AF-CA17CF659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78D6AC-B390-FC09-7F03-A38B43E02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ADEC6-C7D0-45E0-A70D-E4565F5BCE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929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38934-0FE3-517D-B31B-1100C7D65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B1E32-DC22-8A36-A7D2-88E3934FB3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90FE99-689A-BE2C-5C82-047079925E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DF27B3-C53F-8020-5DED-7CF437CAC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DB97-70ED-4E66-B750-EED339D5BB75}" type="datetimeFigureOut">
              <a:rPr lang="en-GB" smtClean="0"/>
              <a:t>10/03/2023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FB7518-7AB1-F96C-3A70-A59FC05A8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9EE8EE-4E59-E88B-115B-F1AE9E7FF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ADEC6-C7D0-45E0-A70D-E4565F5BCE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6779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E78E1-3B7C-0F31-6D90-9C3CEF661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C5F3FB-9E1D-48A8-ED84-C0467D566E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3" indent="0">
              <a:buNone/>
              <a:defRPr sz="1600" b="1"/>
            </a:lvl4pPr>
            <a:lvl5pPr marL="1828617" indent="0">
              <a:buNone/>
              <a:defRPr sz="1600" b="1"/>
            </a:lvl5pPr>
            <a:lvl6pPr marL="2285771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4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E19947-3F24-252B-0ABE-7B3065E9A8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ABDA8B-5134-3435-BFBD-757F71DCC0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3" indent="0">
              <a:buNone/>
              <a:defRPr sz="1600" b="1"/>
            </a:lvl4pPr>
            <a:lvl5pPr marL="1828617" indent="0">
              <a:buNone/>
              <a:defRPr sz="1600" b="1"/>
            </a:lvl5pPr>
            <a:lvl6pPr marL="2285771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4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99E6AA-17CB-09F3-B7A7-63F2893271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544561-7F71-B3A8-3431-104EF07FC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DB97-70ED-4E66-B750-EED339D5BB75}" type="datetimeFigureOut">
              <a:rPr lang="en-GB" smtClean="0"/>
              <a:t>10/03/2023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7F5C19-8CDB-2D8F-843B-1ECF9F82A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37F5DB-8E3D-8B8E-CC1E-20B3BDA48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ADEC6-C7D0-45E0-A70D-E4565F5BCE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386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EC069-6D29-4AB5-AF35-3FB263B0B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999171-B06F-302B-D08E-7AA00455D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DB97-70ED-4E66-B750-EED339D5BB75}" type="datetimeFigureOut">
              <a:rPr lang="en-GB" smtClean="0"/>
              <a:t>10/03/2023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F9D24F-1C04-469C-8820-55128E87A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A3B40C-0A86-6365-2C77-786E68094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ADEC6-C7D0-45E0-A70D-E4565F5BCE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4494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78A7D0-D455-9CC0-B519-2417A1226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DB97-70ED-4E66-B750-EED339D5BB75}" type="datetimeFigureOut">
              <a:rPr lang="en-GB" smtClean="0"/>
              <a:t>10/03/2023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E5C0AB-681B-8543-B1EA-CA9FD583B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8CB5E5-34E4-9438-3D9B-7F31FB657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ADEC6-C7D0-45E0-A70D-E4565F5BCE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09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A76C3-C3FE-479A-1953-EDD873E80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0DCD2-1692-039B-AD64-A93C93146A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F2B47F-AA1E-DD8B-F7A7-D087AF1173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4" indent="0">
              <a:buNone/>
              <a:defRPr sz="1400"/>
            </a:lvl2pPr>
            <a:lvl3pPr marL="914309" indent="0">
              <a:buNone/>
              <a:defRPr sz="1200"/>
            </a:lvl3pPr>
            <a:lvl4pPr marL="1371463" indent="0">
              <a:buNone/>
              <a:defRPr sz="1000"/>
            </a:lvl4pPr>
            <a:lvl5pPr marL="1828617" indent="0">
              <a:buNone/>
              <a:defRPr sz="1000"/>
            </a:lvl5pPr>
            <a:lvl6pPr marL="2285771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4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28075D-2164-8EF6-7560-3EE2D7B83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DB97-70ED-4E66-B750-EED339D5BB75}" type="datetimeFigureOut">
              <a:rPr lang="en-GB" smtClean="0"/>
              <a:t>10/03/2023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D11402-3F32-AA86-BB73-CBDB9BEEA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F59997-DA26-9A5E-D745-D43CBA001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ADEC6-C7D0-45E0-A70D-E4565F5BCE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525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06F8-2AF1-1653-2DF1-A3622CDD8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DA781F-58CC-2E35-7DEE-FBF7E9DBB7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4" indent="0">
              <a:buNone/>
              <a:defRPr sz="2800"/>
            </a:lvl2pPr>
            <a:lvl3pPr marL="914309" indent="0">
              <a:buNone/>
              <a:defRPr sz="2400"/>
            </a:lvl3pPr>
            <a:lvl4pPr marL="1371463" indent="0">
              <a:buNone/>
              <a:defRPr sz="2000"/>
            </a:lvl4pPr>
            <a:lvl5pPr marL="1828617" indent="0">
              <a:buNone/>
              <a:defRPr sz="2000"/>
            </a:lvl5pPr>
            <a:lvl6pPr marL="2285771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4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FAFDCC-C12E-6CC7-B405-9F8648B32C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4" indent="0">
              <a:buNone/>
              <a:defRPr sz="1400"/>
            </a:lvl2pPr>
            <a:lvl3pPr marL="914309" indent="0">
              <a:buNone/>
              <a:defRPr sz="1200"/>
            </a:lvl3pPr>
            <a:lvl4pPr marL="1371463" indent="0">
              <a:buNone/>
              <a:defRPr sz="1000"/>
            </a:lvl4pPr>
            <a:lvl5pPr marL="1828617" indent="0">
              <a:buNone/>
              <a:defRPr sz="1000"/>
            </a:lvl5pPr>
            <a:lvl6pPr marL="2285771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4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51DB34-405C-0AAF-E95B-9A576FD0C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DB97-70ED-4E66-B750-EED339D5BB75}" type="datetimeFigureOut">
              <a:rPr lang="en-GB" smtClean="0"/>
              <a:t>10/03/2023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460CB3-D0B7-5741-1F26-7BB6EA017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F59122-FD24-C8B3-EE07-40B45006F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ADEC6-C7D0-45E0-A70D-E4565F5BCE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2574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F6DC98-D15B-708A-5118-6AECF34EB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9BC836-BE10-1E16-00F5-F269D1872B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59E6B-C1B3-42CE-F38D-F405A8B52E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6DB97-70ED-4E66-B750-EED339D5BB75}" type="datetimeFigureOut">
              <a:rPr lang="en-GB" smtClean="0"/>
              <a:t>10/03/2023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C290D-24C7-D5AE-DB8F-A03FD3ED6E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0A0DC0-81CF-0489-C14C-44BD68A5E3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ADEC6-C7D0-45E0-A70D-E4565F5BCE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5187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7" indent="-228577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1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4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3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7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1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3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7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1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The Triumphant Entry of Jesus into Jerusalem | ClipArt ETC">
            <a:extLst>
              <a:ext uri="{FF2B5EF4-FFF2-40B4-BE49-F238E27FC236}">
                <a16:creationId xmlns:a16="http://schemas.microsoft.com/office/drawing/2014/main" id="{33292A24-4E9C-BCE8-31C5-962FAA31AD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" t="12454" r="-176" b="4309"/>
          <a:stretch/>
        </p:blipFill>
        <p:spPr bwMode="auto">
          <a:xfrm>
            <a:off x="21607" y="-12198"/>
            <a:ext cx="12170393" cy="6870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Sermons about the book of Matthew - McLean Presbyterian">
            <a:extLst>
              <a:ext uri="{FF2B5EF4-FFF2-40B4-BE49-F238E27FC236}">
                <a16:creationId xmlns:a16="http://schemas.microsoft.com/office/drawing/2014/main" id="{783F1374-7EF8-40B6-7C90-8FC38A2FEE7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 amt="9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4" t="40725" r="81726" b="45737"/>
          <a:stretch/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AC40A09-218D-25A8-FCFF-45DD74E105C4}"/>
              </a:ext>
            </a:extLst>
          </p:cNvPr>
          <p:cNvSpPr txBox="1"/>
          <p:nvPr/>
        </p:nvSpPr>
        <p:spPr>
          <a:xfrm>
            <a:off x="2809618" y="3514801"/>
            <a:ext cx="67004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spc="500" dirty="0">
                <a:solidFill>
                  <a:schemeClr val="bg1"/>
                </a:solidFill>
                <a:latin typeface="Algerian" panose="04020705040A02060702" pitchFamily="82" charset="0"/>
                <a:ea typeface="Open Sans" panose="020B0606030504020204" pitchFamily="34" charset="0"/>
                <a:cs typeface="Miriam Fixed" panose="020B0509050101010101" pitchFamily="49" charset="-79"/>
              </a:rPr>
              <a:t>The GOSPEL OF MATTHEW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27622DE-4BBB-3289-51E3-7EB37B822030}"/>
              </a:ext>
            </a:extLst>
          </p:cNvPr>
          <p:cNvSpPr txBox="1"/>
          <p:nvPr/>
        </p:nvSpPr>
        <p:spPr>
          <a:xfrm>
            <a:off x="0" y="2733902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solidFill>
                  <a:schemeClr val="accent4">
                    <a:lumMod val="75000"/>
                  </a:schemeClr>
                </a:solidFill>
                <a:latin typeface="Algerian" panose="04020705040A02060702" pitchFamily="82" charset="0"/>
                <a:ea typeface="Open Sans" panose="020B0606030504020204" pitchFamily="34" charset="0"/>
                <a:cs typeface="Miriam Fixed" panose="020B0604020202020204" pitchFamily="49" charset="-79"/>
              </a:rPr>
              <a:t>The Triumph of Grace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BC5F7D-ECAD-F0C4-CBA7-0ED0A625CC1C}"/>
              </a:ext>
            </a:extLst>
          </p:cNvPr>
          <p:cNvSpPr/>
          <p:nvPr/>
        </p:nvSpPr>
        <p:spPr>
          <a:xfrm>
            <a:off x="336040" y="345843"/>
            <a:ext cx="11665258" cy="6303146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867F09-1615-BFF1-36FE-135498B48D82}"/>
              </a:ext>
            </a:extLst>
          </p:cNvPr>
          <p:cNvSpPr/>
          <p:nvPr/>
        </p:nvSpPr>
        <p:spPr>
          <a:xfrm>
            <a:off x="145338" y="136832"/>
            <a:ext cx="11665258" cy="6303146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E55A50-E847-1E2A-DD06-1DCF5E8D1A39}"/>
              </a:ext>
            </a:extLst>
          </p:cNvPr>
          <p:cNvSpPr/>
          <p:nvPr/>
        </p:nvSpPr>
        <p:spPr>
          <a:xfrm>
            <a:off x="-1176591" y="-165523"/>
            <a:ext cx="1881049" cy="813722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16766F6-0458-1A64-2890-4085936F5C55}"/>
              </a:ext>
            </a:extLst>
          </p:cNvPr>
          <p:cNvSpPr/>
          <p:nvPr/>
        </p:nvSpPr>
        <p:spPr>
          <a:xfrm>
            <a:off x="11487542" y="6137623"/>
            <a:ext cx="1881049" cy="813722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9C51A942-5F4A-C761-AE13-D8DA401D5D98}"/>
              </a:ext>
            </a:extLst>
          </p:cNvPr>
          <p:cNvGrpSpPr/>
          <p:nvPr/>
        </p:nvGrpSpPr>
        <p:grpSpPr>
          <a:xfrm>
            <a:off x="2505984" y="1564395"/>
            <a:ext cx="7325369" cy="3866042"/>
            <a:chOff x="2931634" y="1771297"/>
            <a:chExt cx="6673703" cy="3555518"/>
          </a:xfrm>
        </p:grpSpPr>
        <p:sp>
          <p:nvSpPr>
            <p:cNvPr id="11" name="Arc 10">
              <a:extLst>
                <a:ext uri="{FF2B5EF4-FFF2-40B4-BE49-F238E27FC236}">
                  <a16:creationId xmlns:a16="http://schemas.microsoft.com/office/drawing/2014/main" id="{F0AAC5B6-48CD-EEAA-E9A6-80624AD52FAE}"/>
                </a:ext>
              </a:extLst>
            </p:cNvPr>
            <p:cNvSpPr/>
            <p:nvPr/>
          </p:nvSpPr>
          <p:spPr>
            <a:xfrm>
              <a:off x="4643723" y="1856400"/>
              <a:ext cx="3315694" cy="3033413"/>
            </a:xfrm>
            <a:prstGeom prst="arc">
              <a:avLst>
                <a:gd name="adj1" fmla="val 11877846"/>
                <a:gd name="adj2" fmla="val 20497238"/>
              </a:avLst>
            </a:prstGeom>
            <a:ln w="3175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Arc 13">
              <a:extLst>
                <a:ext uri="{FF2B5EF4-FFF2-40B4-BE49-F238E27FC236}">
                  <a16:creationId xmlns:a16="http://schemas.microsoft.com/office/drawing/2014/main" id="{80013AF2-7E77-778D-526D-4A7AB0B0BBAA}"/>
                </a:ext>
              </a:extLst>
            </p:cNvPr>
            <p:cNvSpPr/>
            <p:nvPr/>
          </p:nvSpPr>
          <p:spPr>
            <a:xfrm>
              <a:off x="6957553" y="2293402"/>
              <a:ext cx="2647784" cy="3033413"/>
            </a:xfrm>
            <a:prstGeom prst="arc">
              <a:avLst>
                <a:gd name="adj1" fmla="val 13429382"/>
                <a:gd name="adj2" fmla="val 18984156"/>
              </a:avLst>
            </a:prstGeom>
            <a:ln w="3175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Arc 33">
              <a:extLst>
                <a:ext uri="{FF2B5EF4-FFF2-40B4-BE49-F238E27FC236}">
                  <a16:creationId xmlns:a16="http://schemas.microsoft.com/office/drawing/2014/main" id="{222A0089-376F-8ECD-FCC0-224B234D9875}"/>
                </a:ext>
              </a:extLst>
            </p:cNvPr>
            <p:cNvSpPr/>
            <p:nvPr/>
          </p:nvSpPr>
          <p:spPr>
            <a:xfrm>
              <a:off x="2947697" y="2293402"/>
              <a:ext cx="2647784" cy="3033413"/>
            </a:xfrm>
            <a:prstGeom prst="arc">
              <a:avLst>
                <a:gd name="adj1" fmla="val 13429382"/>
                <a:gd name="adj2" fmla="val 18984156"/>
              </a:avLst>
            </a:prstGeom>
            <a:ln w="3175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Arc 42">
              <a:extLst>
                <a:ext uri="{FF2B5EF4-FFF2-40B4-BE49-F238E27FC236}">
                  <a16:creationId xmlns:a16="http://schemas.microsoft.com/office/drawing/2014/main" id="{61BE6755-D930-6873-21F1-7635CC57A3FD}"/>
                </a:ext>
              </a:extLst>
            </p:cNvPr>
            <p:cNvSpPr/>
            <p:nvPr/>
          </p:nvSpPr>
          <p:spPr>
            <a:xfrm rot="10800000">
              <a:off x="4627660" y="2238053"/>
              <a:ext cx="3315694" cy="3033413"/>
            </a:xfrm>
            <a:prstGeom prst="arc">
              <a:avLst>
                <a:gd name="adj1" fmla="val 11877846"/>
                <a:gd name="adj2" fmla="val 20497238"/>
              </a:avLst>
            </a:prstGeom>
            <a:ln w="3175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Arc 43">
              <a:extLst>
                <a:ext uri="{FF2B5EF4-FFF2-40B4-BE49-F238E27FC236}">
                  <a16:creationId xmlns:a16="http://schemas.microsoft.com/office/drawing/2014/main" id="{CBFDEC25-0484-5F70-73F3-71B45B2E3C39}"/>
                </a:ext>
              </a:extLst>
            </p:cNvPr>
            <p:cNvSpPr/>
            <p:nvPr/>
          </p:nvSpPr>
          <p:spPr>
            <a:xfrm rot="10800000">
              <a:off x="6941490" y="1785617"/>
              <a:ext cx="2647784" cy="3033413"/>
            </a:xfrm>
            <a:prstGeom prst="arc">
              <a:avLst>
                <a:gd name="adj1" fmla="val 13429382"/>
                <a:gd name="adj2" fmla="val 18984156"/>
              </a:avLst>
            </a:prstGeom>
            <a:ln w="3175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5" name="Arc 44">
              <a:extLst>
                <a:ext uri="{FF2B5EF4-FFF2-40B4-BE49-F238E27FC236}">
                  <a16:creationId xmlns:a16="http://schemas.microsoft.com/office/drawing/2014/main" id="{D402B59A-36EA-288D-0160-806FFAF0DD9E}"/>
                </a:ext>
              </a:extLst>
            </p:cNvPr>
            <p:cNvSpPr/>
            <p:nvPr/>
          </p:nvSpPr>
          <p:spPr>
            <a:xfrm rot="10800000">
              <a:off x="2931634" y="1771297"/>
              <a:ext cx="2647784" cy="2951774"/>
            </a:xfrm>
            <a:prstGeom prst="arc">
              <a:avLst>
                <a:gd name="adj1" fmla="val 13429382"/>
                <a:gd name="adj2" fmla="val 18984156"/>
              </a:avLst>
            </a:prstGeom>
            <a:ln w="3175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752119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ADB4F-6989-1BA0-806A-3B03E45DD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Content Placeholder 4" descr="A picture containing text, tennis, player, hitting&#10;&#10;Description automatically generated">
            <a:extLst>
              <a:ext uri="{FF2B5EF4-FFF2-40B4-BE49-F238E27FC236}">
                <a16:creationId xmlns:a16="http://schemas.microsoft.com/office/drawing/2014/main" id="{649037D9-2AC1-B400-99D9-B49793431C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779582A-9C81-6B53-014E-DA2517659097}"/>
              </a:ext>
            </a:extLst>
          </p:cNvPr>
          <p:cNvSpPr txBox="1"/>
          <p:nvPr/>
        </p:nvSpPr>
        <p:spPr>
          <a:xfrm>
            <a:off x="758456" y="859692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>
                <a:solidFill>
                  <a:schemeClr val="bg1"/>
                </a:solidFill>
                <a:latin typeface="Algerian" panose="04020705040A02060702" pitchFamily="82" charset="0"/>
                <a:ea typeface="Open Sans" panose="020B0606030504020204" pitchFamily="34" charset="0"/>
                <a:cs typeface="Miriam Fixed" panose="020B0604020202020204" pitchFamily="49" charset="-79"/>
              </a:rPr>
              <a:t>3 Questions: 1 Age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5E5E19B-0588-8AE1-44C8-4A2A48E9ED32}"/>
              </a:ext>
            </a:extLst>
          </p:cNvPr>
          <p:cNvSpPr txBox="1"/>
          <p:nvPr/>
        </p:nvSpPr>
        <p:spPr>
          <a:xfrm>
            <a:off x="6516757" y="5998308"/>
            <a:ext cx="53008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 Last Speech on the Last Times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61F41A0-BECC-E516-4591-77FEC531CDD3}"/>
              </a:ext>
            </a:extLst>
          </p:cNvPr>
          <p:cNvSpPr txBox="1"/>
          <p:nvPr/>
        </p:nvSpPr>
        <p:spPr>
          <a:xfrm>
            <a:off x="268356" y="6031209"/>
            <a:ext cx="2700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Matthew 24:1-51</a:t>
            </a:r>
          </a:p>
        </p:txBody>
      </p:sp>
    </p:spTree>
    <p:extLst>
      <p:ext uri="{BB962C8B-B14F-4D97-AF65-F5344CB8AC3E}">
        <p14:creationId xmlns:p14="http://schemas.microsoft.com/office/powerpoint/2010/main" val="2039259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ADB4F-6989-1BA0-806A-3B03E45DD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Content Placeholder 4" descr="A picture containing text, tennis, player, hitting&#10;&#10;Description automatically generated">
            <a:extLst>
              <a:ext uri="{FF2B5EF4-FFF2-40B4-BE49-F238E27FC236}">
                <a16:creationId xmlns:a16="http://schemas.microsoft.com/office/drawing/2014/main" id="{649037D9-2AC1-B400-99D9-B49793431C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779582A-9C81-6B53-014E-DA2517659097}"/>
              </a:ext>
            </a:extLst>
          </p:cNvPr>
          <p:cNvSpPr txBox="1"/>
          <p:nvPr/>
        </p:nvSpPr>
        <p:spPr>
          <a:xfrm>
            <a:off x="758456" y="859692"/>
            <a:ext cx="1219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>
                <a:solidFill>
                  <a:schemeClr val="bg1"/>
                </a:solidFill>
                <a:latin typeface="Algerian" panose="04020705040A02060702" pitchFamily="82" charset="0"/>
                <a:ea typeface="Open Sans" panose="020B0606030504020204" pitchFamily="34" charset="0"/>
                <a:cs typeface="Miriam Fixed" panose="020B0604020202020204" pitchFamily="49" charset="-79"/>
              </a:rPr>
              <a:t>JESUS KNOWS WHAT’S COMING…</a:t>
            </a:r>
          </a:p>
          <a:p>
            <a:r>
              <a:rPr lang="en-GB" sz="5400" dirty="0">
                <a:solidFill>
                  <a:schemeClr val="bg1"/>
                </a:solidFill>
                <a:latin typeface="Algerian" panose="04020705040A02060702" pitchFamily="82" charset="0"/>
                <a:ea typeface="Open Sans" panose="020B0606030504020204" pitchFamily="34" charset="0"/>
                <a:cs typeface="Miriam Fixed" panose="020B0604020202020204" pitchFamily="49" charset="-79"/>
              </a:rPr>
              <a:t>			…SO TRUST HIM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5E5E19B-0588-8AE1-44C8-4A2A48E9ED32}"/>
              </a:ext>
            </a:extLst>
          </p:cNvPr>
          <p:cNvSpPr txBox="1"/>
          <p:nvPr/>
        </p:nvSpPr>
        <p:spPr>
          <a:xfrm>
            <a:off x="6516757" y="5998308"/>
            <a:ext cx="53008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 Last Speech on the Last Times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61F41A0-BECC-E516-4591-77FEC531CDD3}"/>
              </a:ext>
            </a:extLst>
          </p:cNvPr>
          <p:cNvSpPr txBox="1"/>
          <p:nvPr/>
        </p:nvSpPr>
        <p:spPr>
          <a:xfrm>
            <a:off x="268356" y="6031209"/>
            <a:ext cx="2700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Matthew 24:1-51</a:t>
            </a:r>
          </a:p>
        </p:txBody>
      </p:sp>
    </p:spTree>
    <p:extLst>
      <p:ext uri="{BB962C8B-B14F-4D97-AF65-F5344CB8AC3E}">
        <p14:creationId xmlns:p14="http://schemas.microsoft.com/office/powerpoint/2010/main" val="3574933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ADB4F-6989-1BA0-806A-3B03E45DD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Content Placeholder 4" descr="A picture containing text, tennis, player, hitting&#10;&#10;Description automatically generated">
            <a:extLst>
              <a:ext uri="{FF2B5EF4-FFF2-40B4-BE49-F238E27FC236}">
                <a16:creationId xmlns:a16="http://schemas.microsoft.com/office/drawing/2014/main" id="{649037D9-2AC1-B400-99D9-B49793431C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779582A-9C81-6B53-014E-DA2517659097}"/>
              </a:ext>
            </a:extLst>
          </p:cNvPr>
          <p:cNvSpPr txBox="1"/>
          <p:nvPr/>
        </p:nvSpPr>
        <p:spPr>
          <a:xfrm>
            <a:off x="758456" y="859692"/>
            <a:ext cx="1219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>
                <a:solidFill>
                  <a:schemeClr val="bg1"/>
                </a:solidFill>
                <a:latin typeface="Algerian" panose="04020705040A02060702" pitchFamily="82" charset="0"/>
                <a:ea typeface="Open Sans" panose="020B0606030504020204" pitchFamily="34" charset="0"/>
                <a:cs typeface="Miriam Fixed" panose="020B0604020202020204" pitchFamily="49" charset="-79"/>
              </a:rPr>
              <a:t>JESUS IS COMING BACK…</a:t>
            </a:r>
          </a:p>
          <a:p>
            <a:r>
              <a:rPr lang="en-GB" sz="5400" dirty="0">
                <a:solidFill>
                  <a:schemeClr val="bg1"/>
                </a:solidFill>
                <a:latin typeface="Algerian" panose="04020705040A02060702" pitchFamily="82" charset="0"/>
                <a:ea typeface="Open Sans" panose="020B0606030504020204" pitchFamily="34" charset="0"/>
                <a:cs typeface="Miriam Fixed" panose="020B0604020202020204" pitchFamily="49" charset="-79"/>
              </a:rPr>
              <a:t>			…SO BE WARNED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5E5E19B-0588-8AE1-44C8-4A2A48E9ED32}"/>
              </a:ext>
            </a:extLst>
          </p:cNvPr>
          <p:cNvSpPr txBox="1"/>
          <p:nvPr/>
        </p:nvSpPr>
        <p:spPr>
          <a:xfrm>
            <a:off x="6516757" y="5998308"/>
            <a:ext cx="53008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 Last Speech on the Last Times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61F41A0-BECC-E516-4591-77FEC531CDD3}"/>
              </a:ext>
            </a:extLst>
          </p:cNvPr>
          <p:cNvSpPr txBox="1"/>
          <p:nvPr/>
        </p:nvSpPr>
        <p:spPr>
          <a:xfrm>
            <a:off x="268356" y="6031209"/>
            <a:ext cx="2700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Matthew 24:1-51</a:t>
            </a:r>
          </a:p>
        </p:txBody>
      </p:sp>
    </p:spTree>
    <p:extLst>
      <p:ext uri="{BB962C8B-B14F-4D97-AF65-F5344CB8AC3E}">
        <p14:creationId xmlns:p14="http://schemas.microsoft.com/office/powerpoint/2010/main" val="2370884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ADB4F-6989-1BA0-806A-3B03E45DD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Content Placeholder 4" descr="A picture containing text, tennis, player, hitting&#10;&#10;Description automatically generated">
            <a:extLst>
              <a:ext uri="{FF2B5EF4-FFF2-40B4-BE49-F238E27FC236}">
                <a16:creationId xmlns:a16="http://schemas.microsoft.com/office/drawing/2014/main" id="{649037D9-2AC1-B400-99D9-B49793431C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779582A-9C81-6B53-014E-DA2517659097}"/>
              </a:ext>
            </a:extLst>
          </p:cNvPr>
          <p:cNvSpPr txBox="1"/>
          <p:nvPr/>
        </p:nvSpPr>
        <p:spPr>
          <a:xfrm>
            <a:off x="758456" y="859692"/>
            <a:ext cx="1219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>
                <a:solidFill>
                  <a:schemeClr val="bg1"/>
                </a:solidFill>
                <a:latin typeface="Algerian" panose="04020705040A02060702" pitchFamily="82" charset="0"/>
                <a:ea typeface="Open Sans" panose="020B0606030504020204" pitchFamily="34" charset="0"/>
                <a:cs typeface="Miriam Fixed" panose="020B0604020202020204" pitchFamily="49" charset="-79"/>
              </a:rPr>
              <a:t>JESUS IS COMING BACK…</a:t>
            </a:r>
          </a:p>
          <a:p>
            <a:r>
              <a:rPr lang="en-GB" sz="5400" dirty="0">
                <a:solidFill>
                  <a:schemeClr val="bg1"/>
                </a:solidFill>
                <a:latin typeface="Algerian" panose="04020705040A02060702" pitchFamily="82" charset="0"/>
                <a:ea typeface="Open Sans" panose="020B0606030504020204" pitchFamily="34" charset="0"/>
                <a:cs typeface="Miriam Fixed" panose="020B0604020202020204" pitchFamily="49" charset="-79"/>
              </a:rPr>
              <a:t>			…SO BE READY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5E5E19B-0588-8AE1-44C8-4A2A48E9ED32}"/>
              </a:ext>
            </a:extLst>
          </p:cNvPr>
          <p:cNvSpPr txBox="1"/>
          <p:nvPr/>
        </p:nvSpPr>
        <p:spPr>
          <a:xfrm>
            <a:off x="6516757" y="5998308"/>
            <a:ext cx="53008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 Last Speech on the Last Times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61F41A0-BECC-E516-4591-77FEC531CDD3}"/>
              </a:ext>
            </a:extLst>
          </p:cNvPr>
          <p:cNvSpPr txBox="1"/>
          <p:nvPr/>
        </p:nvSpPr>
        <p:spPr>
          <a:xfrm>
            <a:off x="268356" y="6031209"/>
            <a:ext cx="2700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Matthew 24:1-51</a:t>
            </a:r>
          </a:p>
        </p:txBody>
      </p:sp>
    </p:spTree>
    <p:extLst>
      <p:ext uri="{BB962C8B-B14F-4D97-AF65-F5344CB8AC3E}">
        <p14:creationId xmlns:p14="http://schemas.microsoft.com/office/powerpoint/2010/main" val="1920500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The Triumphant Entry of Jesus into Jerusalem | ClipArt ETC">
            <a:extLst>
              <a:ext uri="{FF2B5EF4-FFF2-40B4-BE49-F238E27FC236}">
                <a16:creationId xmlns:a16="http://schemas.microsoft.com/office/drawing/2014/main" id="{33292A24-4E9C-BCE8-31C5-962FAA31AD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" t="12454" r="-176" b="4309"/>
          <a:stretch/>
        </p:blipFill>
        <p:spPr bwMode="auto">
          <a:xfrm>
            <a:off x="21607" y="-12198"/>
            <a:ext cx="12170393" cy="6870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Sermons about the book of Matthew - McLean Presbyterian">
            <a:extLst>
              <a:ext uri="{FF2B5EF4-FFF2-40B4-BE49-F238E27FC236}">
                <a16:creationId xmlns:a16="http://schemas.microsoft.com/office/drawing/2014/main" id="{783F1374-7EF8-40B6-7C90-8FC38A2FEE7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 amt="9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4" t="40725" r="81726" b="45737"/>
          <a:stretch/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AC40A09-218D-25A8-FCFF-45DD74E105C4}"/>
              </a:ext>
            </a:extLst>
          </p:cNvPr>
          <p:cNvSpPr txBox="1"/>
          <p:nvPr/>
        </p:nvSpPr>
        <p:spPr>
          <a:xfrm>
            <a:off x="2809618" y="3514801"/>
            <a:ext cx="67004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spc="500" dirty="0">
                <a:solidFill>
                  <a:schemeClr val="bg1"/>
                </a:solidFill>
                <a:latin typeface="Algerian" panose="04020705040A02060702" pitchFamily="82" charset="0"/>
                <a:ea typeface="Open Sans" panose="020B0606030504020204" pitchFamily="34" charset="0"/>
                <a:cs typeface="Miriam Fixed" panose="020B0509050101010101" pitchFamily="49" charset="-79"/>
              </a:rPr>
              <a:t>The GOSPEL OF MATTHEW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27622DE-4BBB-3289-51E3-7EB37B822030}"/>
              </a:ext>
            </a:extLst>
          </p:cNvPr>
          <p:cNvSpPr txBox="1"/>
          <p:nvPr/>
        </p:nvSpPr>
        <p:spPr>
          <a:xfrm>
            <a:off x="0" y="2733902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solidFill>
                  <a:schemeClr val="accent4">
                    <a:lumMod val="75000"/>
                  </a:schemeClr>
                </a:solidFill>
                <a:latin typeface="Algerian" panose="04020705040A02060702" pitchFamily="82" charset="0"/>
                <a:ea typeface="Open Sans" panose="020B0606030504020204" pitchFamily="34" charset="0"/>
                <a:cs typeface="Miriam Fixed" panose="020B0604020202020204" pitchFamily="49" charset="-79"/>
              </a:rPr>
              <a:t>The Triumph of Grace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BC5F7D-ECAD-F0C4-CBA7-0ED0A625CC1C}"/>
              </a:ext>
            </a:extLst>
          </p:cNvPr>
          <p:cNvSpPr/>
          <p:nvPr/>
        </p:nvSpPr>
        <p:spPr>
          <a:xfrm>
            <a:off x="336040" y="345843"/>
            <a:ext cx="11665258" cy="6303146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867F09-1615-BFF1-36FE-135498B48D82}"/>
              </a:ext>
            </a:extLst>
          </p:cNvPr>
          <p:cNvSpPr/>
          <p:nvPr/>
        </p:nvSpPr>
        <p:spPr>
          <a:xfrm>
            <a:off x="145338" y="136832"/>
            <a:ext cx="11665258" cy="6303146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E55A50-E847-1E2A-DD06-1DCF5E8D1A39}"/>
              </a:ext>
            </a:extLst>
          </p:cNvPr>
          <p:cNvSpPr/>
          <p:nvPr/>
        </p:nvSpPr>
        <p:spPr>
          <a:xfrm>
            <a:off x="-1176591" y="-165523"/>
            <a:ext cx="1881049" cy="813722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16766F6-0458-1A64-2890-4085936F5C55}"/>
              </a:ext>
            </a:extLst>
          </p:cNvPr>
          <p:cNvSpPr/>
          <p:nvPr/>
        </p:nvSpPr>
        <p:spPr>
          <a:xfrm>
            <a:off x="11487542" y="6137623"/>
            <a:ext cx="1881049" cy="813722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9C51A942-5F4A-C761-AE13-D8DA401D5D98}"/>
              </a:ext>
            </a:extLst>
          </p:cNvPr>
          <p:cNvGrpSpPr/>
          <p:nvPr/>
        </p:nvGrpSpPr>
        <p:grpSpPr>
          <a:xfrm>
            <a:off x="2505984" y="1564395"/>
            <a:ext cx="7325369" cy="3866042"/>
            <a:chOff x="2931634" y="1771297"/>
            <a:chExt cx="6673703" cy="3555518"/>
          </a:xfrm>
        </p:grpSpPr>
        <p:sp>
          <p:nvSpPr>
            <p:cNvPr id="11" name="Arc 10">
              <a:extLst>
                <a:ext uri="{FF2B5EF4-FFF2-40B4-BE49-F238E27FC236}">
                  <a16:creationId xmlns:a16="http://schemas.microsoft.com/office/drawing/2014/main" id="{F0AAC5B6-48CD-EEAA-E9A6-80624AD52FAE}"/>
                </a:ext>
              </a:extLst>
            </p:cNvPr>
            <p:cNvSpPr/>
            <p:nvPr/>
          </p:nvSpPr>
          <p:spPr>
            <a:xfrm>
              <a:off x="4643723" y="1856400"/>
              <a:ext cx="3315694" cy="3033413"/>
            </a:xfrm>
            <a:prstGeom prst="arc">
              <a:avLst>
                <a:gd name="adj1" fmla="val 11877846"/>
                <a:gd name="adj2" fmla="val 20497238"/>
              </a:avLst>
            </a:prstGeom>
            <a:ln w="3175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Arc 13">
              <a:extLst>
                <a:ext uri="{FF2B5EF4-FFF2-40B4-BE49-F238E27FC236}">
                  <a16:creationId xmlns:a16="http://schemas.microsoft.com/office/drawing/2014/main" id="{80013AF2-7E77-778D-526D-4A7AB0B0BBAA}"/>
                </a:ext>
              </a:extLst>
            </p:cNvPr>
            <p:cNvSpPr/>
            <p:nvPr/>
          </p:nvSpPr>
          <p:spPr>
            <a:xfrm>
              <a:off x="6957553" y="2293402"/>
              <a:ext cx="2647784" cy="3033413"/>
            </a:xfrm>
            <a:prstGeom prst="arc">
              <a:avLst>
                <a:gd name="adj1" fmla="val 13429382"/>
                <a:gd name="adj2" fmla="val 18984156"/>
              </a:avLst>
            </a:prstGeom>
            <a:ln w="3175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Arc 33">
              <a:extLst>
                <a:ext uri="{FF2B5EF4-FFF2-40B4-BE49-F238E27FC236}">
                  <a16:creationId xmlns:a16="http://schemas.microsoft.com/office/drawing/2014/main" id="{222A0089-376F-8ECD-FCC0-224B234D9875}"/>
                </a:ext>
              </a:extLst>
            </p:cNvPr>
            <p:cNvSpPr/>
            <p:nvPr/>
          </p:nvSpPr>
          <p:spPr>
            <a:xfrm>
              <a:off x="2947697" y="2293402"/>
              <a:ext cx="2647784" cy="3033413"/>
            </a:xfrm>
            <a:prstGeom prst="arc">
              <a:avLst>
                <a:gd name="adj1" fmla="val 13429382"/>
                <a:gd name="adj2" fmla="val 18984156"/>
              </a:avLst>
            </a:prstGeom>
            <a:ln w="3175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Arc 42">
              <a:extLst>
                <a:ext uri="{FF2B5EF4-FFF2-40B4-BE49-F238E27FC236}">
                  <a16:creationId xmlns:a16="http://schemas.microsoft.com/office/drawing/2014/main" id="{61BE6755-D930-6873-21F1-7635CC57A3FD}"/>
                </a:ext>
              </a:extLst>
            </p:cNvPr>
            <p:cNvSpPr/>
            <p:nvPr/>
          </p:nvSpPr>
          <p:spPr>
            <a:xfrm rot="10800000">
              <a:off x="4627660" y="2238053"/>
              <a:ext cx="3315694" cy="3033413"/>
            </a:xfrm>
            <a:prstGeom prst="arc">
              <a:avLst>
                <a:gd name="adj1" fmla="val 11877846"/>
                <a:gd name="adj2" fmla="val 20497238"/>
              </a:avLst>
            </a:prstGeom>
            <a:ln w="3175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Arc 43">
              <a:extLst>
                <a:ext uri="{FF2B5EF4-FFF2-40B4-BE49-F238E27FC236}">
                  <a16:creationId xmlns:a16="http://schemas.microsoft.com/office/drawing/2014/main" id="{CBFDEC25-0484-5F70-73F3-71B45B2E3C39}"/>
                </a:ext>
              </a:extLst>
            </p:cNvPr>
            <p:cNvSpPr/>
            <p:nvPr/>
          </p:nvSpPr>
          <p:spPr>
            <a:xfrm rot="10800000">
              <a:off x="6941490" y="1785617"/>
              <a:ext cx="2647784" cy="3033413"/>
            </a:xfrm>
            <a:prstGeom prst="arc">
              <a:avLst>
                <a:gd name="adj1" fmla="val 13429382"/>
                <a:gd name="adj2" fmla="val 18984156"/>
              </a:avLst>
            </a:prstGeom>
            <a:ln w="3175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5" name="Arc 44">
              <a:extLst>
                <a:ext uri="{FF2B5EF4-FFF2-40B4-BE49-F238E27FC236}">
                  <a16:creationId xmlns:a16="http://schemas.microsoft.com/office/drawing/2014/main" id="{D402B59A-36EA-288D-0160-806FFAF0DD9E}"/>
                </a:ext>
              </a:extLst>
            </p:cNvPr>
            <p:cNvSpPr/>
            <p:nvPr/>
          </p:nvSpPr>
          <p:spPr>
            <a:xfrm rot="10800000">
              <a:off x="2931634" y="1771297"/>
              <a:ext cx="2647784" cy="2951774"/>
            </a:xfrm>
            <a:prstGeom prst="arc">
              <a:avLst>
                <a:gd name="adj1" fmla="val 13429382"/>
                <a:gd name="adj2" fmla="val 18984156"/>
              </a:avLst>
            </a:prstGeom>
            <a:ln w="3175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117798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93</Words>
  <Application>Microsoft Office PowerPoint</Application>
  <PresentationFormat>Widescreen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Algerian</vt:lpstr>
      <vt:lpstr>Arial</vt:lpstr>
      <vt:lpstr>Calibri</vt:lpstr>
      <vt:lpstr>Calibri Light</vt:lpstr>
      <vt:lpstr>Open Sans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Ewan Wilson</dc:creator>
  <cp:lastModifiedBy>Ben Keen</cp:lastModifiedBy>
  <cp:revision>6</cp:revision>
  <dcterms:created xsi:type="dcterms:W3CDTF">2023-01-05T15:12:00Z</dcterms:created>
  <dcterms:modified xsi:type="dcterms:W3CDTF">2023-03-10T11:37:18Z</dcterms:modified>
</cp:coreProperties>
</file>