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A43C-B1BD-DB0A-8E64-ECBA8BA3E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F8330-5E57-47A8-CAD1-7B6E9B8F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11C7-67AE-DC6E-84FB-48D511BE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A221-C704-FF1D-7506-5B29BFF5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948D9-0845-1E2B-1EB4-81E84386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0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1C75-BB01-F0D2-3A6C-E0204FAD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3251F-59B0-DB59-F9EE-44C4ED16D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558F7-1F5C-F67F-3656-381B494A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E31B5-F2CE-85FB-0CF0-E1A97C86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7FE8F-0B25-EC9C-D2D7-CA624E81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18135-755D-3742-0AF4-008CCBFB2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19156-CFDE-BBE9-41CC-459DC8C25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0243A-7B4A-8154-82DB-58F65E1A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067AC-E5A8-C0E7-8EBD-2374D67C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E7DE-7711-F85D-B130-8ED8E84A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2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9EC4-3E7A-18A3-E804-4A0A1E32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F783-2BDA-ECDE-0DBD-F84B24D0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B17E1-E389-0D40-8529-EE90FDD1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AD93-606B-CD1C-7014-1210F3D9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62C08-8C45-8BF0-E7C9-F2141684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1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788D-F04B-0DF3-41B5-66BD31E4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3F0D5-E435-AC34-17F1-EC96FA6FC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8110B-85FB-9BA4-57D1-3BDF9335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F575-63AB-6B58-D71E-029F1FF5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F5EF0-2290-ADBD-DD42-7431F821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72DC-51F0-3991-AE52-70B445B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CD1F0-DF22-D425-AF18-072E549B9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514B3-F705-F27D-EE4A-D1135566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24D4B-4E65-96D6-F0AA-E6820C8D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6DF8-356C-D4C1-EDEB-6CD76108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F9A6F-92DA-F8A3-818F-9A67964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10FB-9BC4-5AF2-41C5-58EFD03D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F7F3C-08CE-B7D6-1AAB-E544996BB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877D9-448C-3EF5-F9FA-19086B95D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C9775-062A-71A6-5D41-725D1306F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AB843-3093-CFEC-1E92-A08FED109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6C229-8E1F-C762-9015-D454F671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9BE1A-0A04-7168-28B5-04F721C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E7E8C-B5D1-4013-435C-A63B2817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ACB2-B504-F63A-7E47-1CDBA929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6C112-44AE-C5B6-3F9E-6046F6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17199-6D00-B4BB-523D-74652947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FC2B5-1893-3170-0902-1887BE26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3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288AB-034D-DFA7-96F8-CC86F243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37801-277D-3198-D12F-32244C74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880B2-B74D-C39F-9F49-3D06FAF1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4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8023-7EAE-2018-4701-529A6930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9A0B-25EB-8D69-CE84-57BF100F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33004-24B1-81F9-787C-851F7CE78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85C11-A633-0091-2BFF-C2962A9E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9B7BE-D683-AE75-2CAF-6F95EF28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1D3A6-2CCB-25A6-40AA-CA625B11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2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8682-6943-DDF7-0A93-D62A520E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A9616-E0A9-AE8C-FFF8-ACD0372EE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4B229-6D0D-44E2-3689-B27A5662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3FC4D-EBFE-B8CA-32E5-6E8F1CD8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FAFC9-11D6-6F38-2577-59D530E1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54F63-43BA-82F2-2682-8CE07D26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9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07912-99DA-7EA8-639C-1F35A371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DED46-52F9-E9A4-325A-3F0693F2C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CB2F0-DA24-2AA1-F5D9-176E91A52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3259-C0BA-4047-B4C0-E699D511B61E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769B7-16D4-5DBF-F1F7-76C7A9CE0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21B52-4C93-FB28-C2AF-F4DD1A49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CB65-B002-4E16-BF9D-F3A223D98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2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63620DB-6D2D-8555-1E40-B5FBFF547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DA4787-3603-EF67-D1DB-ECB7ABBA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C113C4-E9A2-117B-95E0-353C1C44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4A3EE7-709A-815F-CC90-9FD0195C7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AF5721-6E1A-452C-4AA1-A52FB530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10DFC5-7088-BB42-EC21-EF9BF9A02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AFC7ECA-971E-D6B0-5CAB-66323C93E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6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551B282-9A48-278B-7997-87071E30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9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C0FFFC-4F34-0338-CBD3-8B67B74AA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F536AC1-F2CA-EADB-0BA3-595D852A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004A3ED-84A4-D292-6B05-FB67ED384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708439CC-A4F6-71E7-6116-9A6F26AE8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61C5A74-23FB-98FC-3C0D-6615A39C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77D563-BB1E-84E3-0508-086CC6DC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6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8AE6EC3-6DA2-9D94-F9AB-9483DF45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2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614F52E3-D924-5422-FB4C-FBA9A473C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366DF9-31EB-8EE0-7AFA-E7BCA2BAF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D6DA0A-EC25-F715-ED5E-323D5A19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2023-01-26T18:38:54Z</dcterms:created>
  <dcterms:modified xsi:type="dcterms:W3CDTF">2023-01-26T18:44:15Z</dcterms:modified>
</cp:coreProperties>
</file>