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5148" r:id="rId4"/>
    <p:sldId id="5149" r:id="rId5"/>
    <p:sldId id="5150" r:id="rId6"/>
    <p:sldId id="5151" r:id="rId7"/>
    <p:sldId id="5152" r:id="rId8"/>
    <p:sldId id="5153" r:id="rId9"/>
    <p:sldId id="5154" r:id="rId10"/>
    <p:sldId id="5155" r:id="rId11"/>
    <p:sldId id="51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DA1F5-3E88-42C0-82D2-9C1D76CD2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63BE4-693F-4151-84CC-EE60489FC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7D7-C3C1-4A09-8588-B1CEEA72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FC9-41E5-4364-8051-785EED6B7B49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349D6-BD0C-4563-8188-B3DFD36F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E6C6D-028B-45C2-BD85-A4CBC224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FE05-BB17-48BF-9501-6E78D0902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E6BB-99FC-4BEF-BFCF-48905DEA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A9BD7-761B-47C3-91FA-7D1CA5AC8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B67BA-9048-4487-B708-7298E33E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FC9-41E5-4364-8051-785EED6B7B49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CCC1B-0B55-4216-9C4B-9713BD514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10A22-7C5F-4757-B74B-4E907095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FE05-BB17-48BF-9501-6E78D0902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42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E7457-379B-4C2A-B280-CF97EAF54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300C5-22EE-4576-B290-1B1F95B9A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34A26-E000-4CE7-9BDD-3E17CCEF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FC9-41E5-4364-8051-785EED6B7B49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03A61-ADDE-4031-A5F4-E1BAD0C8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FC38B-B965-41A8-89F4-16E25961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FE05-BB17-48BF-9501-6E78D0902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33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CC7F-71FC-4669-A846-6E233437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7699F-D7F3-432A-94E7-0AB0D4FDC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0827-4A64-4C06-8679-B7E43A12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FC9-41E5-4364-8051-785EED6B7B49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6EC2A-7357-407E-BEBF-D6C8652E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8262-C91C-48D7-A2D6-838BD299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FE05-BB17-48BF-9501-6E78D0902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33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C6DB-57F5-4667-B238-ED49760F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F07B0-8552-4A12-BC20-2D078EF44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35AEE-03D8-4F21-8EA4-DDEDA2CB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FC9-41E5-4364-8051-785EED6B7B49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94178-D5AF-429A-BF92-20EB89CB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46F26-DE4D-41D7-9CBA-2AA9C43A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FE05-BB17-48BF-9501-6E78D0902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67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DF09-9B52-438E-9E37-6181EFD7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63AC-E167-4594-9C8F-2DA0D7286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5C928-809F-47E8-ABC0-35BEC5611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9A212-2611-4A51-9782-C9BD8B60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FC9-41E5-4364-8051-785EED6B7B49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6EC88-2FF8-4AEC-859C-545E4725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5BDA5-DB96-40C6-B078-EF894894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FE05-BB17-48BF-9501-6E78D0902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8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155B-62B1-41C0-AC05-B2C9ADF3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89AF2-5006-466F-8551-FDEF5CC30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57506-FF52-4A70-9EE5-56DD0B227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CBDF6-917F-4BB2-9FFE-EA5310F81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AA542F-CC8E-4B80-AFD9-B13ABE250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5EEB6A-DD1C-4C7F-9AC5-0D88DF7D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FC9-41E5-4364-8051-785EED6B7B49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34195-2944-4B50-A1EC-BD34AC5C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237234-41F0-4794-9A82-91B0D1F1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FE05-BB17-48BF-9501-6E78D0902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94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3A9C-C1DD-488C-B203-EE2BCF5B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D5A2A-36BF-4B07-B2B5-57A91925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FC9-41E5-4364-8051-785EED6B7B49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A6508-7129-4DB6-A23A-2B16DDE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9E0AE-22BC-43E7-B9C2-6869814D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FE05-BB17-48BF-9501-6E78D0902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FFFB6-9F45-4372-BB3E-698A64E2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FC9-41E5-4364-8051-785EED6B7B49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77E65-66DB-49A1-AEBF-667DFC8C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81319-009F-430A-ACF3-A57E0224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FE05-BB17-48BF-9501-6E78D0902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3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0A0A-E97B-490D-BD37-A3F6767BA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62049-9175-4472-A855-50B93F31C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462E6-81FA-4675-BD79-AED3E6B25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88CAF-40B9-417A-A23E-A8ED08BF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FC9-41E5-4364-8051-785EED6B7B49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8F283-1459-4C83-9212-57A621BC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E9339-9E9F-423E-A472-D1E3581A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FE05-BB17-48BF-9501-6E78D0902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92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2039-0050-4104-BEDC-125C57C3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A05DC1-E1C8-48D2-9A8A-609602C53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500D5-B976-40D7-851B-1D7A65B7A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49E72-34D1-4618-9997-19A184CA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DFC9-41E5-4364-8051-785EED6B7B49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86635-74A1-402A-B3EC-78E43659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69DEE-F6AF-4BC5-B90A-A53327E6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FE05-BB17-48BF-9501-6E78D0902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5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6EBC3-DF35-45AA-84C0-22260E69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4A0DF-4806-4F42-A930-BA66FEB67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FB074-1314-4CB4-BD6A-14BB7114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DFC9-41E5-4364-8051-785EED6B7B49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DF092-2707-4944-A835-184283AF7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0368F-F396-4089-B1D2-899E73830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6FE05-BB17-48BF-9501-6E78D0902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0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5EC10-33C2-419E-BFBF-77BEB41AF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028DD-DBB6-4469-BFE9-946F5C8B66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68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CB42-1DD2-40E4-85CB-0FFE3611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2E2D3C6-8242-4879-9DB1-262F4CE7F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72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qr code&#10;&#10;Description automatically generated">
            <a:extLst>
              <a:ext uri="{FF2B5EF4-FFF2-40B4-BE49-F238E27FC236}">
                <a16:creationId xmlns:a16="http://schemas.microsoft.com/office/drawing/2014/main" id="{1A680043-83F4-4E85-9BEF-92692CB0C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qr code&#10;&#10;Description automatically generated">
            <a:extLst>
              <a:ext uri="{FF2B5EF4-FFF2-40B4-BE49-F238E27FC236}">
                <a16:creationId xmlns:a16="http://schemas.microsoft.com/office/drawing/2014/main" id="{1A680043-83F4-4E85-9BEF-92692CB0C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2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CD08-50AB-405F-9F18-A54B0226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map&#10;&#10;Description automatically generated">
            <a:extLst>
              <a:ext uri="{FF2B5EF4-FFF2-40B4-BE49-F238E27FC236}">
                <a16:creationId xmlns:a16="http://schemas.microsoft.com/office/drawing/2014/main" id="{2C4D4063-760B-4F02-8C4F-2F8858CC2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1791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C22E-CA82-4B7D-B128-C74BEB27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Map&#10;&#10;Description automatically generated with medium confidence">
            <a:extLst>
              <a:ext uri="{FF2B5EF4-FFF2-40B4-BE49-F238E27FC236}">
                <a16:creationId xmlns:a16="http://schemas.microsoft.com/office/drawing/2014/main" id="{E37E4E4A-8575-4E5F-BF2A-ED2B53D71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4551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4D07-1340-4E75-B81A-3032B3E9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map&#10;&#10;Description automatically generated">
            <a:extLst>
              <a:ext uri="{FF2B5EF4-FFF2-40B4-BE49-F238E27FC236}">
                <a16:creationId xmlns:a16="http://schemas.microsoft.com/office/drawing/2014/main" id="{AA2BB74C-9871-4322-AB49-E72DD8BF0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0797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40881-D99C-4C2B-AC78-93423E53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53F02CB4-9DBD-4951-92AF-1B883EE2F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708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EB77-F67A-4D94-BBBC-F8EF080C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151153CA-E1CA-4333-8FC5-40E4705CD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9444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05CC-EFBC-4C82-A269-DC0B0252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E692333F-43C0-4088-A7D8-5460C6FEB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266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903C-9928-4CF4-B69C-30194A08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map&#10;&#10;Description automatically generated">
            <a:extLst>
              <a:ext uri="{FF2B5EF4-FFF2-40B4-BE49-F238E27FC236}">
                <a16:creationId xmlns:a16="http://schemas.microsoft.com/office/drawing/2014/main" id="{B384FF00-9B3C-4344-A19F-431F8A8AF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0399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2022-02-07T12:12:18Z</dcterms:created>
  <dcterms:modified xsi:type="dcterms:W3CDTF">2022-02-07T12:12:57Z</dcterms:modified>
</cp:coreProperties>
</file>