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6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24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8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39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29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7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1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3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7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51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0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D995-22BD-4081-AA56-81539F12DC6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999A-510B-4750-BA30-478AC13D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53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2BDD9F-5587-4CD1-B1FC-C0F23886B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0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F8A386-40CB-4135-AE14-40002D142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5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A7962B-F10C-41A0-9B3D-70D16F579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7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5C2C6F-B0FA-41CD-BC89-77EB80BC3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7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F925DC-DA94-421B-A09E-07105D662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5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2020-03-19T15:46:36Z</dcterms:created>
  <dcterms:modified xsi:type="dcterms:W3CDTF">2020-03-19T15:48:51Z</dcterms:modified>
</cp:coreProperties>
</file>