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63" r:id="rId5"/>
    <p:sldId id="261" r:id="rId6"/>
    <p:sldId id="259" r:id="rId7"/>
    <p:sldId id="262" r:id="rId8"/>
    <p:sldId id="276" r:id="rId9"/>
    <p:sldId id="266" r:id="rId10"/>
    <p:sldId id="265" r:id="rId11"/>
    <p:sldId id="264" r:id="rId12"/>
    <p:sldId id="267" r:id="rId13"/>
    <p:sldId id="269" r:id="rId14"/>
    <p:sldId id="268" r:id="rId15"/>
    <p:sldId id="270" r:id="rId16"/>
    <p:sldId id="271" r:id="rId17"/>
    <p:sldId id="260" r:id="rId18"/>
    <p:sldId id="272" r:id="rId19"/>
    <p:sldId id="273" r:id="rId20"/>
    <p:sldId id="278" r:id="rId21"/>
    <p:sldId id="279" r:id="rId22"/>
    <p:sldId id="277" r:id="rId23"/>
    <p:sldId id="275"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3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B44989-8615-423C-AD64-2065F6786374}" type="datetimeFigureOut">
              <a:rPr lang="en-GB" smtClean="0"/>
              <a:t>28/12/2019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6D91DE-E587-4AA5-BF4E-73F1B7AEF88B}" type="slidenum">
              <a:rPr lang="en-GB" smtClean="0"/>
              <a:t>‹#›</a:t>
            </a:fld>
            <a:endParaRPr lang="en-GB"/>
          </a:p>
        </p:txBody>
      </p:sp>
    </p:spTree>
    <p:extLst>
      <p:ext uri="{BB962C8B-B14F-4D97-AF65-F5344CB8AC3E}">
        <p14:creationId xmlns:p14="http://schemas.microsoft.com/office/powerpoint/2010/main" val="3060972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44989-8615-423C-AD64-2065F6786374}" type="datetimeFigureOut">
              <a:rPr lang="en-GB" smtClean="0"/>
              <a:t>28/12/2019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6D91DE-E587-4AA5-BF4E-73F1B7AEF88B}" type="slidenum">
              <a:rPr lang="en-GB" smtClean="0"/>
              <a:t>‹#›</a:t>
            </a:fld>
            <a:endParaRPr lang="en-GB"/>
          </a:p>
        </p:txBody>
      </p:sp>
    </p:spTree>
    <p:extLst>
      <p:ext uri="{BB962C8B-B14F-4D97-AF65-F5344CB8AC3E}">
        <p14:creationId xmlns:p14="http://schemas.microsoft.com/office/powerpoint/2010/main" val="20545737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44989-8615-423C-AD64-2065F6786374}" type="datetimeFigureOut">
              <a:rPr lang="en-GB" smtClean="0"/>
              <a:t>28/12/2019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6D91DE-E587-4AA5-BF4E-73F1B7AEF88B}" type="slidenum">
              <a:rPr lang="en-GB" smtClean="0"/>
              <a:t>‹#›</a:t>
            </a:fld>
            <a:endParaRPr lang="en-GB"/>
          </a:p>
        </p:txBody>
      </p:sp>
    </p:spTree>
    <p:extLst>
      <p:ext uri="{BB962C8B-B14F-4D97-AF65-F5344CB8AC3E}">
        <p14:creationId xmlns:p14="http://schemas.microsoft.com/office/powerpoint/2010/main" val="33761309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B44989-8615-423C-AD64-2065F6786374}" type="datetimeFigureOut">
              <a:rPr lang="en-GB" smtClean="0"/>
              <a:t>28/12/2019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6D91DE-E587-4AA5-BF4E-73F1B7AEF88B}" type="slidenum">
              <a:rPr lang="en-GB" smtClean="0"/>
              <a:t>‹#›</a:t>
            </a:fld>
            <a:endParaRPr lang="en-GB"/>
          </a:p>
        </p:txBody>
      </p:sp>
    </p:spTree>
    <p:extLst>
      <p:ext uri="{BB962C8B-B14F-4D97-AF65-F5344CB8AC3E}">
        <p14:creationId xmlns:p14="http://schemas.microsoft.com/office/powerpoint/2010/main" val="14176657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B44989-8615-423C-AD64-2065F6786374}" type="datetimeFigureOut">
              <a:rPr lang="en-GB" smtClean="0"/>
              <a:t>28/12/2019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6D91DE-E587-4AA5-BF4E-73F1B7AEF88B}" type="slidenum">
              <a:rPr lang="en-GB" smtClean="0"/>
              <a:t>‹#›</a:t>
            </a:fld>
            <a:endParaRPr lang="en-GB"/>
          </a:p>
        </p:txBody>
      </p:sp>
    </p:spTree>
    <p:extLst>
      <p:ext uri="{BB962C8B-B14F-4D97-AF65-F5344CB8AC3E}">
        <p14:creationId xmlns:p14="http://schemas.microsoft.com/office/powerpoint/2010/main" val="12900017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6B44989-8615-423C-AD64-2065F6786374}" type="datetimeFigureOut">
              <a:rPr lang="en-GB" smtClean="0"/>
              <a:t>28/12/2019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6D91DE-E587-4AA5-BF4E-73F1B7AEF88B}" type="slidenum">
              <a:rPr lang="en-GB" smtClean="0"/>
              <a:t>‹#›</a:t>
            </a:fld>
            <a:endParaRPr lang="en-GB"/>
          </a:p>
        </p:txBody>
      </p:sp>
    </p:spTree>
    <p:extLst>
      <p:ext uri="{BB962C8B-B14F-4D97-AF65-F5344CB8AC3E}">
        <p14:creationId xmlns:p14="http://schemas.microsoft.com/office/powerpoint/2010/main" val="27947469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B44989-8615-423C-AD64-2065F6786374}" type="datetimeFigureOut">
              <a:rPr lang="en-GB" smtClean="0"/>
              <a:t>28/12/2019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86D91DE-E587-4AA5-BF4E-73F1B7AEF88B}" type="slidenum">
              <a:rPr lang="en-GB" smtClean="0"/>
              <a:t>‹#›</a:t>
            </a:fld>
            <a:endParaRPr lang="en-GB"/>
          </a:p>
        </p:txBody>
      </p:sp>
    </p:spTree>
    <p:extLst>
      <p:ext uri="{BB962C8B-B14F-4D97-AF65-F5344CB8AC3E}">
        <p14:creationId xmlns:p14="http://schemas.microsoft.com/office/powerpoint/2010/main" val="6280708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6B44989-8615-423C-AD64-2065F6786374}" type="datetimeFigureOut">
              <a:rPr lang="en-GB" smtClean="0"/>
              <a:t>28/12/2019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86D91DE-E587-4AA5-BF4E-73F1B7AEF88B}" type="slidenum">
              <a:rPr lang="en-GB" smtClean="0"/>
              <a:t>‹#›</a:t>
            </a:fld>
            <a:endParaRPr lang="en-GB"/>
          </a:p>
        </p:txBody>
      </p:sp>
    </p:spTree>
    <p:extLst>
      <p:ext uri="{BB962C8B-B14F-4D97-AF65-F5344CB8AC3E}">
        <p14:creationId xmlns:p14="http://schemas.microsoft.com/office/powerpoint/2010/main" val="4049740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B44989-8615-423C-AD64-2065F6786374}" type="datetimeFigureOut">
              <a:rPr lang="en-GB" smtClean="0"/>
              <a:t>28/12/2019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86D91DE-E587-4AA5-BF4E-73F1B7AEF88B}" type="slidenum">
              <a:rPr lang="en-GB" smtClean="0"/>
              <a:t>‹#›</a:t>
            </a:fld>
            <a:endParaRPr lang="en-GB"/>
          </a:p>
        </p:txBody>
      </p:sp>
    </p:spTree>
    <p:extLst>
      <p:ext uri="{BB962C8B-B14F-4D97-AF65-F5344CB8AC3E}">
        <p14:creationId xmlns:p14="http://schemas.microsoft.com/office/powerpoint/2010/main" val="4139364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B44989-8615-423C-AD64-2065F6786374}" type="datetimeFigureOut">
              <a:rPr lang="en-GB" smtClean="0"/>
              <a:t>28/12/2019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6D91DE-E587-4AA5-BF4E-73F1B7AEF88B}" type="slidenum">
              <a:rPr lang="en-GB" smtClean="0"/>
              <a:t>‹#›</a:t>
            </a:fld>
            <a:endParaRPr lang="en-GB"/>
          </a:p>
        </p:txBody>
      </p:sp>
    </p:spTree>
    <p:extLst>
      <p:ext uri="{BB962C8B-B14F-4D97-AF65-F5344CB8AC3E}">
        <p14:creationId xmlns:p14="http://schemas.microsoft.com/office/powerpoint/2010/main" val="33177376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6B44989-8615-423C-AD64-2065F6786374}" type="datetimeFigureOut">
              <a:rPr lang="en-GB" smtClean="0"/>
              <a:t>28/12/2019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6D91DE-E587-4AA5-BF4E-73F1B7AEF88B}" type="slidenum">
              <a:rPr lang="en-GB" smtClean="0"/>
              <a:t>‹#›</a:t>
            </a:fld>
            <a:endParaRPr lang="en-GB"/>
          </a:p>
        </p:txBody>
      </p:sp>
    </p:spTree>
    <p:extLst>
      <p:ext uri="{BB962C8B-B14F-4D97-AF65-F5344CB8AC3E}">
        <p14:creationId xmlns:p14="http://schemas.microsoft.com/office/powerpoint/2010/main" val="9734328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44989-8615-423C-AD64-2065F6786374}" type="datetimeFigureOut">
              <a:rPr lang="en-GB" smtClean="0"/>
              <a:t>28/12/2019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6D91DE-E587-4AA5-BF4E-73F1B7AEF88B}" type="slidenum">
              <a:rPr lang="en-GB" smtClean="0"/>
              <a:t>‹#›</a:t>
            </a:fld>
            <a:endParaRPr lang="en-GB"/>
          </a:p>
        </p:txBody>
      </p:sp>
    </p:spTree>
    <p:extLst>
      <p:ext uri="{BB962C8B-B14F-4D97-AF65-F5344CB8AC3E}">
        <p14:creationId xmlns:p14="http://schemas.microsoft.com/office/powerpoint/2010/main" val="1734472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9FBBE-CE96-43C2-B333-E747C17C1C51}"/>
              </a:ext>
            </a:extLst>
          </p:cNvPr>
          <p:cNvSpPr>
            <a:spLocks noGrp="1"/>
          </p:cNvSpPr>
          <p:nvPr>
            <p:ph type="ctrTitle"/>
          </p:nvPr>
        </p:nvSpPr>
        <p:spPr>
          <a:xfrm>
            <a:off x="559904" y="1901425"/>
            <a:ext cx="7772400" cy="2387600"/>
          </a:xfrm>
        </p:spPr>
        <p:txBody>
          <a:bodyPr>
            <a:normAutofit/>
          </a:bodyPr>
          <a:lstStyle/>
          <a:p>
            <a:r>
              <a:rPr lang="en-GB" sz="16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20/20</a:t>
            </a:r>
          </a:p>
        </p:txBody>
      </p:sp>
      <p:pic>
        <p:nvPicPr>
          <p:cNvPr id="15" name="Picture 14">
            <a:extLst>
              <a:ext uri="{FF2B5EF4-FFF2-40B4-BE49-F238E27FC236}">
                <a16:creationId xmlns:a16="http://schemas.microsoft.com/office/drawing/2014/main" id="{2C689A1F-1CBE-4F9C-8FAB-16C5DABB1B4F}"/>
              </a:ext>
            </a:extLst>
          </p:cNvPr>
          <p:cNvPicPr>
            <a:picLocks noChangeAspect="1"/>
          </p:cNvPicPr>
          <p:nvPr/>
        </p:nvPicPr>
        <p:blipFill rotWithShape="1">
          <a:blip r:embed="rId2">
            <a:alphaModFix amt="30000"/>
          </a:blip>
          <a:srcRect l="2318" t="-3865" r="35585" b="3865"/>
          <a:stretch/>
        </p:blipFill>
        <p:spPr>
          <a:xfrm>
            <a:off x="7505130" y="-261373"/>
            <a:ext cx="3416887" cy="6858000"/>
          </a:xfrm>
          <a:prstGeom prst="rect">
            <a:avLst/>
          </a:prstGeom>
        </p:spPr>
      </p:pic>
      <p:sp>
        <p:nvSpPr>
          <p:cNvPr id="9" name="TextBox 8">
            <a:extLst>
              <a:ext uri="{FF2B5EF4-FFF2-40B4-BE49-F238E27FC236}">
                <a16:creationId xmlns:a16="http://schemas.microsoft.com/office/drawing/2014/main" id="{4F2CE23A-649A-4A7D-A36F-E381E6091A90}"/>
              </a:ext>
            </a:extLst>
          </p:cNvPr>
          <p:cNvSpPr txBox="1"/>
          <p:nvPr/>
        </p:nvSpPr>
        <p:spPr>
          <a:xfrm>
            <a:off x="1411356" y="1805622"/>
            <a:ext cx="6195392" cy="2724011"/>
          </a:xfrm>
          <a:prstGeom prst="rect">
            <a:avLst/>
          </a:prstGeom>
          <a:solidFill>
            <a:schemeClr val="bg1">
              <a:alpha val="38000"/>
            </a:schemeClr>
          </a:solidFill>
          <a:ln>
            <a:noFill/>
          </a:ln>
        </p:spPr>
        <p:txBody>
          <a:bodyPr wrap="square" rtlCol="0">
            <a:spAutoFit/>
          </a:bodyPr>
          <a:lstStyle/>
          <a:p>
            <a:endParaRPr lang="en-GB" dirty="0"/>
          </a:p>
        </p:txBody>
      </p:sp>
      <p:sp>
        <p:nvSpPr>
          <p:cNvPr id="7" name="Title 1">
            <a:extLst>
              <a:ext uri="{FF2B5EF4-FFF2-40B4-BE49-F238E27FC236}">
                <a16:creationId xmlns:a16="http://schemas.microsoft.com/office/drawing/2014/main" id="{0A3DE7F5-60D3-4C73-BA67-4123B088CBF4}"/>
              </a:ext>
            </a:extLst>
          </p:cNvPr>
          <p:cNvSpPr txBox="1">
            <a:spLocks/>
          </p:cNvSpPr>
          <p:nvPr/>
        </p:nvSpPr>
        <p:spPr>
          <a:xfrm>
            <a:off x="808383" y="1771659"/>
            <a:ext cx="77724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66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20/20</a:t>
            </a:r>
          </a:p>
        </p:txBody>
      </p:sp>
      <p:sp>
        <p:nvSpPr>
          <p:cNvPr id="8" name="Title 1">
            <a:extLst>
              <a:ext uri="{FF2B5EF4-FFF2-40B4-BE49-F238E27FC236}">
                <a16:creationId xmlns:a16="http://schemas.microsoft.com/office/drawing/2014/main" id="{0E9B5CE7-D81C-459D-A035-2C172B62A1EF}"/>
              </a:ext>
            </a:extLst>
          </p:cNvPr>
          <p:cNvSpPr txBox="1">
            <a:spLocks/>
          </p:cNvSpPr>
          <p:nvPr/>
        </p:nvSpPr>
        <p:spPr>
          <a:xfrm>
            <a:off x="685800" y="1836542"/>
            <a:ext cx="77724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6600" b="1" dirty="0">
                <a:latin typeface="Open Sans" panose="020B0606030504020204" pitchFamily="34" charset="0"/>
                <a:ea typeface="Open Sans" panose="020B0606030504020204" pitchFamily="34" charset="0"/>
                <a:cs typeface="Open Sans" panose="020B0606030504020204" pitchFamily="34" charset="0"/>
              </a:rPr>
              <a:t>20/20</a:t>
            </a:r>
          </a:p>
        </p:txBody>
      </p:sp>
      <p:sp>
        <p:nvSpPr>
          <p:cNvPr id="10" name="TextBox 9">
            <a:extLst>
              <a:ext uri="{FF2B5EF4-FFF2-40B4-BE49-F238E27FC236}">
                <a16:creationId xmlns:a16="http://schemas.microsoft.com/office/drawing/2014/main" id="{A8041CE4-D6B3-440C-8CB6-350293659ACA}"/>
              </a:ext>
            </a:extLst>
          </p:cNvPr>
          <p:cNvSpPr txBox="1"/>
          <p:nvPr/>
        </p:nvSpPr>
        <p:spPr>
          <a:xfrm>
            <a:off x="1318591" y="3862462"/>
            <a:ext cx="6380922" cy="646331"/>
          </a:xfrm>
          <a:prstGeom prst="rect">
            <a:avLst/>
          </a:prstGeom>
          <a:noFill/>
        </p:spPr>
        <p:txBody>
          <a:bodyPr wrap="square" rtlCol="0">
            <a:spAutoFit/>
          </a:bodyPr>
          <a:lstStyle/>
          <a:p>
            <a:pPr algn="ctr"/>
            <a:r>
              <a:rPr lang="en-GB" sz="3600" spc="300" dirty="0">
                <a:latin typeface="Open Sans" panose="020B0606030504020204" pitchFamily="34" charset="0"/>
                <a:ea typeface="Open Sans" panose="020B0606030504020204" pitchFamily="34" charset="0"/>
                <a:cs typeface="Open Sans" panose="020B0606030504020204" pitchFamily="34" charset="0"/>
              </a:rPr>
              <a:t>2 Corinthians 12:1-10</a:t>
            </a:r>
          </a:p>
        </p:txBody>
      </p:sp>
      <p:sp>
        <p:nvSpPr>
          <p:cNvPr id="12" name="TextBox 11">
            <a:extLst>
              <a:ext uri="{FF2B5EF4-FFF2-40B4-BE49-F238E27FC236}">
                <a16:creationId xmlns:a16="http://schemas.microsoft.com/office/drawing/2014/main" id="{DD30F060-4112-4652-B3CB-6841B6AAD3CE}"/>
              </a:ext>
            </a:extLst>
          </p:cNvPr>
          <p:cNvSpPr txBox="1"/>
          <p:nvPr/>
        </p:nvSpPr>
        <p:spPr>
          <a:xfrm>
            <a:off x="1691565" y="1174838"/>
            <a:ext cx="5813565" cy="2823698"/>
          </a:xfrm>
          <a:prstGeom prst="rect">
            <a:avLst/>
          </a:prstGeom>
          <a:solidFill>
            <a:schemeClr val="bg1">
              <a:alpha val="42000"/>
            </a:schemeClr>
          </a:solidFill>
          <a:ln>
            <a:noFill/>
          </a:ln>
        </p:spPr>
        <p:txBody>
          <a:bodyPr wrap="square" rtlCol="0">
            <a:spAutoFit/>
          </a:bodyPr>
          <a:lstStyle/>
          <a:p>
            <a:endParaRPr lang="en-GB" dirty="0"/>
          </a:p>
        </p:txBody>
      </p:sp>
    </p:spTree>
    <p:extLst>
      <p:ext uri="{BB962C8B-B14F-4D97-AF65-F5344CB8AC3E}">
        <p14:creationId xmlns:p14="http://schemas.microsoft.com/office/powerpoint/2010/main" val="3956146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1989B3-A076-4734-9E42-A9E2825C8FCA}"/>
              </a:ext>
            </a:extLst>
          </p:cNvPr>
          <p:cNvSpPr/>
          <p:nvPr/>
        </p:nvSpPr>
        <p:spPr>
          <a:xfrm>
            <a:off x="0" y="2064166"/>
            <a:ext cx="8097079" cy="32101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
        <p:nvSpPr>
          <p:cNvPr id="6" name="Content Placeholder 5">
            <a:extLst>
              <a:ext uri="{FF2B5EF4-FFF2-40B4-BE49-F238E27FC236}">
                <a16:creationId xmlns:a16="http://schemas.microsoft.com/office/drawing/2014/main" id="{A0E19087-AE5C-4695-99F1-49E9FD6AAAD8}"/>
              </a:ext>
            </a:extLst>
          </p:cNvPr>
          <p:cNvSpPr>
            <a:spLocks noGrp="1"/>
          </p:cNvSpPr>
          <p:nvPr>
            <p:ph idx="1"/>
          </p:nvPr>
        </p:nvSpPr>
        <p:spPr>
          <a:xfrm>
            <a:off x="297346" y="2391779"/>
            <a:ext cx="7799733" cy="3316217"/>
          </a:xfrm>
        </p:spPr>
        <p:txBody>
          <a:bodyPr/>
          <a:lstStyle/>
          <a:p>
            <a:pPr marL="0" indent="0">
              <a:buNone/>
            </a:pPr>
            <a:r>
              <a:rPr lang="en-US" sz="3200" dirty="0">
                <a:solidFill>
                  <a:srgbClr val="000000"/>
                </a:solidFill>
                <a:latin typeface="Open Sans" panose="020B0606030504020204" pitchFamily="34" charset="0"/>
              </a:rPr>
              <a:t>“Whoever wants to be my disciple  must deny themselves, take up their cross and follow me.”</a:t>
            </a:r>
            <a:endParaRPr lang="en-US" sz="3200"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cxnSp>
        <p:nvCxnSpPr>
          <p:cNvPr id="7" name="Straight Connector 6">
            <a:extLst>
              <a:ext uri="{FF2B5EF4-FFF2-40B4-BE49-F238E27FC236}">
                <a16:creationId xmlns:a16="http://schemas.microsoft.com/office/drawing/2014/main" id="{1D88E681-56F7-467B-8BD6-7A6A46118AF8}"/>
              </a:ext>
            </a:extLst>
          </p:cNvPr>
          <p:cNvCxnSpPr>
            <a:cxnSpLocks/>
          </p:cNvCxnSpPr>
          <p:nvPr/>
        </p:nvCxnSpPr>
        <p:spPr>
          <a:xfrm>
            <a:off x="437320" y="4306953"/>
            <a:ext cx="1948071" cy="0"/>
          </a:xfrm>
          <a:prstGeom prst="line">
            <a:avLst/>
          </a:prstGeom>
          <a:ln w="28575"/>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8" name="Content Placeholder 5">
            <a:extLst>
              <a:ext uri="{FF2B5EF4-FFF2-40B4-BE49-F238E27FC236}">
                <a16:creationId xmlns:a16="http://schemas.microsoft.com/office/drawing/2014/main" id="{BA4AD742-4630-40E4-B186-AC77BB096E77}"/>
              </a:ext>
            </a:extLst>
          </p:cNvPr>
          <p:cNvSpPr txBox="1">
            <a:spLocks/>
          </p:cNvSpPr>
          <p:nvPr/>
        </p:nvSpPr>
        <p:spPr>
          <a:xfrm>
            <a:off x="357808" y="4400574"/>
            <a:ext cx="4274656" cy="567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100" b="1" dirty="0">
                <a:latin typeface="Open Sans" panose="020B0606030504020204" pitchFamily="34" charset="0"/>
                <a:ea typeface="Open Sans" panose="020B0606030504020204" pitchFamily="34" charset="0"/>
                <a:cs typeface="Open Sans" panose="020B0606030504020204" pitchFamily="34" charset="0"/>
              </a:rPr>
              <a:t>Mark 8:34</a:t>
            </a:r>
          </a:p>
          <a:p>
            <a:pPr marL="0" indent="0">
              <a:buFont typeface="Arial" panose="020B0604020202020204" pitchFamily="34" charset="0"/>
              <a:buNone/>
            </a:pP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dirty="0"/>
          </a:p>
        </p:txBody>
      </p:sp>
    </p:spTree>
    <p:extLst>
      <p:ext uri="{BB962C8B-B14F-4D97-AF65-F5344CB8AC3E}">
        <p14:creationId xmlns:p14="http://schemas.microsoft.com/office/powerpoint/2010/main" val="40343474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Tree>
    <p:extLst>
      <p:ext uri="{BB962C8B-B14F-4D97-AF65-F5344CB8AC3E}">
        <p14:creationId xmlns:p14="http://schemas.microsoft.com/office/powerpoint/2010/main" val="11968132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1989B3-A076-4734-9E42-A9E2825C8FCA}"/>
              </a:ext>
            </a:extLst>
          </p:cNvPr>
          <p:cNvSpPr/>
          <p:nvPr/>
        </p:nvSpPr>
        <p:spPr>
          <a:xfrm>
            <a:off x="0" y="1306685"/>
            <a:ext cx="7861440" cy="44262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
        <p:nvSpPr>
          <p:cNvPr id="6" name="Content Placeholder 5">
            <a:extLst>
              <a:ext uri="{FF2B5EF4-FFF2-40B4-BE49-F238E27FC236}">
                <a16:creationId xmlns:a16="http://schemas.microsoft.com/office/drawing/2014/main" id="{A0E19087-AE5C-4695-99F1-49E9FD6AAAD8}"/>
              </a:ext>
            </a:extLst>
          </p:cNvPr>
          <p:cNvSpPr>
            <a:spLocks noGrp="1"/>
          </p:cNvSpPr>
          <p:nvPr>
            <p:ph idx="1"/>
          </p:nvPr>
        </p:nvSpPr>
        <p:spPr>
          <a:xfrm>
            <a:off x="297346" y="1707710"/>
            <a:ext cx="7799733" cy="3316217"/>
          </a:xfrm>
        </p:spPr>
        <p:txBody>
          <a:bodyPr/>
          <a:lstStyle/>
          <a:p>
            <a:pPr marL="0" indent="0">
              <a:spcBef>
                <a:spcPts val="0"/>
              </a:spcBef>
              <a:buNone/>
            </a:pPr>
            <a:r>
              <a:rPr lang="en-US" sz="3100" i="1" dirty="0">
                <a:latin typeface="Open Sans" panose="020B0606030504020204" pitchFamily="34" charset="0"/>
                <a:ea typeface="Open Sans" panose="020B0606030504020204" pitchFamily="34" charset="0"/>
                <a:cs typeface="Open Sans" panose="020B0606030504020204" pitchFamily="34" charset="0"/>
              </a:rPr>
              <a:t>For He is our child-hood's pattern,</a:t>
            </a:r>
          </a:p>
          <a:p>
            <a:pPr marL="0" indent="0">
              <a:spcBef>
                <a:spcPts val="0"/>
              </a:spcBef>
              <a:buNone/>
            </a:pPr>
            <a:r>
              <a:rPr lang="en-US" sz="3100" i="1" dirty="0">
                <a:latin typeface="Open Sans" panose="020B0606030504020204" pitchFamily="34" charset="0"/>
                <a:ea typeface="Open Sans" panose="020B0606030504020204" pitchFamily="34" charset="0"/>
                <a:cs typeface="Open Sans" panose="020B0606030504020204" pitchFamily="34" charset="0"/>
              </a:rPr>
              <a:t>Day by day like us He grew,</a:t>
            </a:r>
          </a:p>
          <a:p>
            <a:pPr marL="0" indent="0">
              <a:spcBef>
                <a:spcPts val="0"/>
              </a:spcBef>
              <a:buNone/>
            </a:pPr>
            <a:r>
              <a:rPr lang="en-US" sz="3100" i="1" dirty="0">
                <a:latin typeface="Open Sans" panose="020B0606030504020204" pitchFamily="34" charset="0"/>
                <a:ea typeface="Open Sans" panose="020B0606030504020204" pitchFamily="34" charset="0"/>
                <a:cs typeface="Open Sans" panose="020B0606030504020204" pitchFamily="34" charset="0"/>
              </a:rPr>
              <a:t>He was little, weak, and helpless,</a:t>
            </a:r>
          </a:p>
          <a:p>
            <a:pPr marL="0" indent="0">
              <a:spcBef>
                <a:spcPts val="0"/>
              </a:spcBef>
              <a:buNone/>
            </a:pPr>
            <a:r>
              <a:rPr lang="en-US" sz="3100" i="1" dirty="0">
                <a:latin typeface="Open Sans" panose="020B0606030504020204" pitchFamily="34" charset="0"/>
                <a:ea typeface="Open Sans" panose="020B0606030504020204" pitchFamily="34" charset="0"/>
                <a:cs typeface="Open Sans" panose="020B0606030504020204" pitchFamily="34" charset="0"/>
              </a:rPr>
              <a:t>Tears and smiles like us He knew,</a:t>
            </a:r>
          </a:p>
          <a:p>
            <a:pPr marL="0" indent="0">
              <a:spcBef>
                <a:spcPts val="0"/>
              </a:spcBef>
              <a:buNone/>
            </a:pPr>
            <a:r>
              <a:rPr lang="en-US" sz="3100" i="1" dirty="0">
                <a:latin typeface="Open Sans" panose="020B0606030504020204" pitchFamily="34" charset="0"/>
                <a:ea typeface="Open Sans" panose="020B0606030504020204" pitchFamily="34" charset="0"/>
                <a:cs typeface="Open Sans" panose="020B0606030504020204" pitchFamily="34" charset="0"/>
              </a:rPr>
              <a:t>And He feels for our sadness,</a:t>
            </a:r>
          </a:p>
          <a:p>
            <a:pPr marL="0" indent="0">
              <a:spcBef>
                <a:spcPts val="0"/>
              </a:spcBef>
              <a:buNone/>
            </a:pPr>
            <a:r>
              <a:rPr lang="en-US" sz="3100" i="1" dirty="0">
                <a:latin typeface="Open Sans" panose="020B0606030504020204" pitchFamily="34" charset="0"/>
                <a:ea typeface="Open Sans" panose="020B0606030504020204" pitchFamily="34" charset="0"/>
                <a:cs typeface="Open Sans" panose="020B0606030504020204" pitchFamily="34" charset="0"/>
              </a:rPr>
              <a:t>And He shares in our gladness.</a:t>
            </a:r>
          </a:p>
          <a:p>
            <a:pPr marL="0" indent="0">
              <a:buNone/>
            </a:pPr>
            <a:endParaRPr lang="en-US" sz="3200"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cxnSp>
        <p:nvCxnSpPr>
          <p:cNvPr id="7" name="Straight Connector 6">
            <a:extLst>
              <a:ext uri="{FF2B5EF4-FFF2-40B4-BE49-F238E27FC236}">
                <a16:creationId xmlns:a16="http://schemas.microsoft.com/office/drawing/2014/main" id="{1D88E681-56F7-467B-8BD6-7A6A46118AF8}"/>
              </a:ext>
            </a:extLst>
          </p:cNvPr>
          <p:cNvCxnSpPr>
            <a:cxnSpLocks/>
          </p:cNvCxnSpPr>
          <p:nvPr/>
        </p:nvCxnSpPr>
        <p:spPr>
          <a:xfrm>
            <a:off x="371061" y="4929808"/>
            <a:ext cx="4929809" cy="0"/>
          </a:xfrm>
          <a:prstGeom prst="line">
            <a:avLst/>
          </a:prstGeom>
          <a:ln w="28575"/>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8" name="Content Placeholder 5">
            <a:extLst>
              <a:ext uri="{FF2B5EF4-FFF2-40B4-BE49-F238E27FC236}">
                <a16:creationId xmlns:a16="http://schemas.microsoft.com/office/drawing/2014/main" id="{BA4AD742-4630-40E4-B186-AC77BB096E77}"/>
              </a:ext>
            </a:extLst>
          </p:cNvPr>
          <p:cNvSpPr txBox="1">
            <a:spLocks/>
          </p:cNvSpPr>
          <p:nvPr/>
        </p:nvSpPr>
        <p:spPr>
          <a:xfrm>
            <a:off x="297346" y="4984171"/>
            <a:ext cx="5695537" cy="567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latin typeface="Open Sans" panose="020B0606030504020204" pitchFamily="34" charset="0"/>
                <a:ea typeface="Open Sans" panose="020B0606030504020204" pitchFamily="34" charset="0"/>
                <a:cs typeface="Open Sans" panose="020B0606030504020204" pitchFamily="34" charset="0"/>
              </a:rPr>
              <a:t>Once in Royal David’s City</a:t>
            </a:r>
          </a:p>
          <a:p>
            <a:pPr marL="0" indent="0">
              <a:buFont typeface="Arial" panose="020B0604020202020204" pitchFamily="34" charset="0"/>
              <a:buNone/>
            </a:pP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dirty="0"/>
          </a:p>
        </p:txBody>
      </p:sp>
    </p:spTree>
    <p:extLst>
      <p:ext uri="{BB962C8B-B14F-4D97-AF65-F5344CB8AC3E}">
        <p14:creationId xmlns:p14="http://schemas.microsoft.com/office/powerpoint/2010/main" val="726507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Tree>
    <p:extLst>
      <p:ext uri="{BB962C8B-B14F-4D97-AF65-F5344CB8AC3E}">
        <p14:creationId xmlns:p14="http://schemas.microsoft.com/office/powerpoint/2010/main" val="34543978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1989B3-A076-4734-9E42-A9E2825C8FCA}"/>
              </a:ext>
            </a:extLst>
          </p:cNvPr>
          <p:cNvSpPr/>
          <p:nvPr/>
        </p:nvSpPr>
        <p:spPr>
          <a:xfrm>
            <a:off x="0" y="1306684"/>
            <a:ext cx="7861440" cy="39731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
        <p:nvSpPr>
          <p:cNvPr id="6" name="Content Placeholder 5">
            <a:extLst>
              <a:ext uri="{FF2B5EF4-FFF2-40B4-BE49-F238E27FC236}">
                <a16:creationId xmlns:a16="http://schemas.microsoft.com/office/drawing/2014/main" id="{A0E19087-AE5C-4695-99F1-49E9FD6AAAD8}"/>
              </a:ext>
            </a:extLst>
          </p:cNvPr>
          <p:cNvSpPr>
            <a:spLocks noGrp="1"/>
          </p:cNvSpPr>
          <p:nvPr>
            <p:ph idx="1"/>
          </p:nvPr>
        </p:nvSpPr>
        <p:spPr>
          <a:xfrm>
            <a:off x="229637" y="2347238"/>
            <a:ext cx="7402166" cy="3316217"/>
          </a:xfrm>
        </p:spPr>
        <p:txBody>
          <a:bodyPr>
            <a:normAutofit/>
          </a:bodyPr>
          <a:lstStyle/>
          <a:p>
            <a:pPr marL="0" indent="0">
              <a:buNone/>
            </a:pPr>
            <a:r>
              <a:rPr lang="en-US" sz="3000" dirty="0">
                <a:latin typeface="Open Sans" panose="020B0606030504020204" pitchFamily="34" charset="0"/>
                <a:ea typeface="Open Sans" panose="020B0606030504020204" pitchFamily="34" charset="0"/>
                <a:cs typeface="Open Sans" panose="020B0606030504020204" pitchFamily="34" charset="0"/>
              </a:rPr>
              <a:t>So to keep me from becoming conceited because of the surpassing greatness of the revelations, a thorn was given me in the flesh, a messenger of Satan to harass me, to keep me from becoming conceited.</a:t>
            </a:r>
          </a:p>
          <a:p>
            <a:pPr marL="0" indent="0">
              <a:buNone/>
            </a:pPr>
            <a:endParaRPr lang="en-US" sz="32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Content Placeholder 5">
            <a:extLst>
              <a:ext uri="{FF2B5EF4-FFF2-40B4-BE49-F238E27FC236}">
                <a16:creationId xmlns:a16="http://schemas.microsoft.com/office/drawing/2014/main" id="{BA4AD742-4630-40E4-B186-AC77BB096E77}"/>
              </a:ext>
            </a:extLst>
          </p:cNvPr>
          <p:cNvSpPr txBox="1">
            <a:spLocks/>
          </p:cNvSpPr>
          <p:nvPr/>
        </p:nvSpPr>
        <p:spPr>
          <a:xfrm>
            <a:off x="229637" y="1578118"/>
            <a:ext cx="5695537" cy="567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latin typeface="Open Sans" panose="020B0606030504020204" pitchFamily="34" charset="0"/>
                <a:ea typeface="Open Sans" panose="020B0606030504020204" pitchFamily="34" charset="0"/>
                <a:cs typeface="Open Sans" panose="020B0606030504020204" pitchFamily="34" charset="0"/>
              </a:rPr>
              <a:t>ESV  </a:t>
            </a:r>
            <a:r>
              <a:rPr lang="en-US" sz="3000" dirty="0">
                <a:latin typeface="Open Sans" panose="020B0606030504020204" pitchFamily="34" charset="0"/>
                <a:ea typeface="Open Sans" panose="020B0606030504020204" pitchFamily="34" charset="0"/>
                <a:cs typeface="Open Sans" panose="020B0606030504020204" pitchFamily="34" charset="0"/>
              </a:rPr>
              <a:t>v.7</a:t>
            </a:r>
          </a:p>
          <a:p>
            <a:pPr marL="0" indent="0">
              <a:buFont typeface="Arial" panose="020B0604020202020204" pitchFamily="34" charset="0"/>
              <a:buNone/>
            </a:pP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dirty="0"/>
          </a:p>
        </p:txBody>
      </p:sp>
    </p:spTree>
    <p:extLst>
      <p:ext uri="{BB962C8B-B14F-4D97-AF65-F5344CB8AC3E}">
        <p14:creationId xmlns:p14="http://schemas.microsoft.com/office/powerpoint/2010/main" val="3555633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1989B3-A076-4734-9E42-A9E2825C8FCA}"/>
              </a:ext>
            </a:extLst>
          </p:cNvPr>
          <p:cNvSpPr/>
          <p:nvPr/>
        </p:nvSpPr>
        <p:spPr>
          <a:xfrm>
            <a:off x="0" y="1306684"/>
            <a:ext cx="7861440" cy="397319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
        <p:nvSpPr>
          <p:cNvPr id="6" name="Content Placeholder 5">
            <a:extLst>
              <a:ext uri="{FF2B5EF4-FFF2-40B4-BE49-F238E27FC236}">
                <a16:creationId xmlns:a16="http://schemas.microsoft.com/office/drawing/2014/main" id="{A0E19087-AE5C-4695-99F1-49E9FD6AAAD8}"/>
              </a:ext>
            </a:extLst>
          </p:cNvPr>
          <p:cNvSpPr>
            <a:spLocks noGrp="1"/>
          </p:cNvSpPr>
          <p:nvPr>
            <p:ph idx="1"/>
          </p:nvPr>
        </p:nvSpPr>
        <p:spPr>
          <a:xfrm>
            <a:off x="229637" y="2347238"/>
            <a:ext cx="7402166" cy="3316217"/>
          </a:xfrm>
        </p:spPr>
        <p:txBody>
          <a:bodyPr>
            <a:normAutofit/>
          </a:bodyPr>
          <a:lstStyle/>
          <a:p>
            <a:pPr marL="0" indent="0">
              <a:buNone/>
            </a:pPr>
            <a:r>
              <a:rPr lang="en-US" sz="3000" dirty="0">
                <a:latin typeface="Open Sans" panose="020B0606030504020204" pitchFamily="34" charset="0"/>
                <a:ea typeface="Open Sans" panose="020B0606030504020204" pitchFamily="34" charset="0"/>
                <a:cs typeface="Open Sans" panose="020B0606030504020204" pitchFamily="34" charset="0"/>
              </a:rPr>
              <a:t>So </a:t>
            </a:r>
            <a:r>
              <a:rPr lang="en-US" sz="3000" dirty="0">
                <a:highlight>
                  <a:srgbClr val="FFFF00"/>
                </a:highlight>
                <a:latin typeface="Open Sans" panose="020B0606030504020204" pitchFamily="34" charset="0"/>
                <a:ea typeface="Open Sans" panose="020B0606030504020204" pitchFamily="34" charset="0"/>
                <a:cs typeface="Open Sans" panose="020B0606030504020204" pitchFamily="34" charset="0"/>
              </a:rPr>
              <a:t>to keep me from becoming conceited </a:t>
            </a:r>
            <a:r>
              <a:rPr lang="en-US" sz="3000" dirty="0">
                <a:latin typeface="Open Sans" panose="020B0606030504020204" pitchFamily="34" charset="0"/>
                <a:ea typeface="Open Sans" panose="020B0606030504020204" pitchFamily="34" charset="0"/>
                <a:cs typeface="Open Sans" panose="020B0606030504020204" pitchFamily="34" charset="0"/>
              </a:rPr>
              <a:t>because of the surpassing greatness of the revelations, a thorn was given me in the flesh, a messenger of Satan to harass me, </a:t>
            </a:r>
            <a:r>
              <a:rPr lang="en-US" sz="3000" dirty="0">
                <a:highlight>
                  <a:srgbClr val="FFFF00"/>
                </a:highlight>
                <a:latin typeface="Open Sans" panose="020B0606030504020204" pitchFamily="34" charset="0"/>
                <a:ea typeface="Open Sans" panose="020B0606030504020204" pitchFamily="34" charset="0"/>
                <a:cs typeface="Open Sans" panose="020B0606030504020204" pitchFamily="34" charset="0"/>
              </a:rPr>
              <a:t>to keep me from becoming conceited</a:t>
            </a:r>
            <a:r>
              <a:rPr lang="en-US" sz="3000" dirty="0">
                <a:latin typeface="Open Sans" panose="020B0606030504020204" pitchFamily="34" charset="0"/>
                <a:ea typeface="Open Sans" panose="020B0606030504020204" pitchFamily="34" charset="0"/>
                <a:cs typeface="Open Sans" panose="020B0606030504020204" pitchFamily="34" charset="0"/>
              </a:rPr>
              <a:t>.</a:t>
            </a:r>
          </a:p>
          <a:p>
            <a:pPr marL="0" indent="0">
              <a:buNone/>
            </a:pPr>
            <a:endParaRPr lang="en-US" sz="32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Content Placeholder 5">
            <a:extLst>
              <a:ext uri="{FF2B5EF4-FFF2-40B4-BE49-F238E27FC236}">
                <a16:creationId xmlns:a16="http://schemas.microsoft.com/office/drawing/2014/main" id="{BA4AD742-4630-40E4-B186-AC77BB096E77}"/>
              </a:ext>
            </a:extLst>
          </p:cNvPr>
          <p:cNvSpPr txBox="1">
            <a:spLocks/>
          </p:cNvSpPr>
          <p:nvPr/>
        </p:nvSpPr>
        <p:spPr>
          <a:xfrm>
            <a:off x="229637" y="1617874"/>
            <a:ext cx="5695537" cy="48922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dirty="0">
                <a:latin typeface="Open Sans" panose="020B0606030504020204" pitchFamily="34" charset="0"/>
                <a:ea typeface="Open Sans" panose="020B0606030504020204" pitchFamily="34" charset="0"/>
                <a:cs typeface="Open Sans" panose="020B0606030504020204" pitchFamily="34" charset="0"/>
              </a:rPr>
              <a:t>ESV  </a:t>
            </a:r>
            <a:r>
              <a:rPr lang="en-US" sz="3000" dirty="0">
                <a:latin typeface="Open Sans" panose="020B0606030504020204" pitchFamily="34" charset="0"/>
                <a:ea typeface="Open Sans" panose="020B0606030504020204" pitchFamily="34" charset="0"/>
                <a:cs typeface="Open Sans" panose="020B0606030504020204" pitchFamily="34" charset="0"/>
              </a:rPr>
              <a:t>v.7</a:t>
            </a:r>
          </a:p>
          <a:p>
            <a:pPr marL="0" indent="0">
              <a:buFont typeface="Arial" panose="020B0604020202020204" pitchFamily="34" charset="0"/>
              <a:buNone/>
            </a:pP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dirty="0"/>
          </a:p>
        </p:txBody>
      </p:sp>
    </p:spTree>
    <p:extLst>
      <p:ext uri="{BB962C8B-B14F-4D97-AF65-F5344CB8AC3E}">
        <p14:creationId xmlns:p14="http://schemas.microsoft.com/office/powerpoint/2010/main" val="2916347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Tree>
    <p:extLst>
      <p:ext uri="{BB962C8B-B14F-4D97-AF65-F5344CB8AC3E}">
        <p14:creationId xmlns:p14="http://schemas.microsoft.com/office/powerpoint/2010/main" val="2111226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87A6-0A41-4BE4-860B-10535A22A85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013D7AC-E116-49D6-A089-F590FB8FE0D6}"/>
              </a:ext>
            </a:extLst>
          </p:cNvPr>
          <p:cNvSpPr>
            <a:spLocks noGrp="1"/>
          </p:cNvSpPr>
          <p:nvPr>
            <p:ph idx="1"/>
          </p:nvPr>
        </p:nvSpPr>
        <p:spPr>
          <a:xfrm>
            <a:off x="1149626" y="2753277"/>
            <a:ext cx="6844747" cy="2521088"/>
          </a:xfrm>
        </p:spPr>
        <p:txBody>
          <a:bodyPr>
            <a:normAutofit/>
          </a:bodyPr>
          <a:lstStyle/>
          <a:p>
            <a:pPr marL="0" indent="0" algn="ctr">
              <a:buNone/>
            </a:pPr>
            <a:r>
              <a:rPr lang="en-GB" sz="4400" b="1" dirty="0">
                <a:latin typeface="Open Sans" panose="020B0606030504020204" pitchFamily="34" charset="0"/>
                <a:ea typeface="Open Sans" panose="020B0606030504020204" pitchFamily="34" charset="0"/>
                <a:cs typeface="Open Sans" panose="020B0606030504020204" pitchFamily="34" charset="0"/>
              </a:rPr>
              <a:t>Power in Our Weakness</a:t>
            </a:r>
          </a:p>
        </p:txBody>
      </p:sp>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Tree>
    <p:extLst>
      <p:ext uri="{BB962C8B-B14F-4D97-AF65-F5344CB8AC3E}">
        <p14:creationId xmlns:p14="http://schemas.microsoft.com/office/powerpoint/2010/main" val="2506032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F67BBC-D194-46E2-B6C4-6922D1DECBFB}"/>
              </a:ext>
            </a:extLst>
          </p:cNvPr>
          <p:cNvSpPr/>
          <p:nvPr/>
        </p:nvSpPr>
        <p:spPr>
          <a:xfrm>
            <a:off x="-1" y="0"/>
            <a:ext cx="9144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y2mate.com - new_fella_irn_bru_advert_2013_9UprxM_aBWk_1080p">
            <a:hlinkClick r:id="" action="ppaction://media"/>
            <a:extLst>
              <a:ext uri="{FF2B5EF4-FFF2-40B4-BE49-F238E27FC236}">
                <a16:creationId xmlns:a16="http://schemas.microsoft.com/office/drawing/2014/main" id="{A4A1AFA6-E2FE-4F13-A8AA-D2AD77A20C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6081176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87A6-0A41-4BE4-860B-10535A22A85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013D7AC-E116-49D6-A089-F590FB8FE0D6}"/>
              </a:ext>
            </a:extLst>
          </p:cNvPr>
          <p:cNvSpPr>
            <a:spLocks noGrp="1"/>
          </p:cNvSpPr>
          <p:nvPr>
            <p:ph idx="1"/>
          </p:nvPr>
        </p:nvSpPr>
        <p:spPr>
          <a:xfrm>
            <a:off x="1149626" y="2753277"/>
            <a:ext cx="6844747" cy="2521088"/>
          </a:xfrm>
        </p:spPr>
        <p:txBody>
          <a:bodyPr>
            <a:normAutofit/>
          </a:bodyPr>
          <a:lstStyle/>
          <a:p>
            <a:pPr marL="0" indent="0" algn="ctr">
              <a:buNone/>
            </a:pPr>
            <a:r>
              <a:rPr lang="en-GB" sz="4400" b="1" dirty="0">
                <a:latin typeface="Open Sans" panose="020B0606030504020204" pitchFamily="34" charset="0"/>
                <a:ea typeface="Open Sans" panose="020B0606030504020204" pitchFamily="34" charset="0"/>
                <a:cs typeface="Open Sans" panose="020B0606030504020204" pitchFamily="34" charset="0"/>
              </a:rPr>
              <a:t>Power in Our Weakness</a:t>
            </a:r>
          </a:p>
        </p:txBody>
      </p:sp>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Tree>
    <p:extLst>
      <p:ext uri="{BB962C8B-B14F-4D97-AF65-F5344CB8AC3E}">
        <p14:creationId xmlns:p14="http://schemas.microsoft.com/office/powerpoint/2010/main" val="2526965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87A6-0A41-4BE4-860B-10535A22A856}"/>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
        <p:nvSpPr>
          <p:cNvPr id="6" name="Content Placeholder 5">
            <a:extLst>
              <a:ext uri="{FF2B5EF4-FFF2-40B4-BE49-F238E27FC236}">
                <a16:creationId xmlns:a16="http://schemas.microsoft.com/office/drawing/2014/main" id="{A0E19087-AE5C-4695-99F1-49E9FD6AAAD8}"/>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415000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Tree>
    <p:extLst>
      <p:ext uri="{BB962C8B-B14F-4D97-AF65-F5344CB8AC3E}">
        <p14:creationId xmlns:p14="http://schemas.microsoft.com/office/powerpoint/2010/main" val="14574080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Tree>
    <p:extLst>
      <p:ext uri="{BB962C8B-B14F-4D97-AF65-F5344CB8AC3E}">
        <p14:creationId xmlns:p14="http://schemas.microsoft.com/office/powerpoint/2010/main" val="39845460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1989B3-A076-4734-9E42-A9E2825C8FCA}"/>
              </a:ext>
            </a:extLst>
          </p:cNvPr>
          <p:cNvSpPr/>
          <p:nvPr/>
        </p:nvSpPr>
        <p:spPr>
          <a:xfrm>
            <a:off x="0" y="1298713"/>
            <a:ext cx="8097079" cy="46515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
        <p:nvSpPr>
          <p:cNvPr id="6" name="Content Placeholder 5">
            <a:extLst>
              <a:ext uri="{FF2B5EF4-FFF2-40B4-BE49-F238E27FC236}">
                <a16:creationId xmlns:a16="http://schemas.microsoft.com/office/drawing/2014/main" id="{A0E19087-AE5C-4695-99F1-49E9FD6AAAD8}"/>
              </a:ext>
            </a:extLst>
          </p:cNvPr>
          <p:cNvSpPr>
            <a:spLocks noGrp="1"/>
          </p:cNvSpPr>
          <p:nvPr>
            <p:ph idx="1"/>
          </p:nvPr>
        </p:nvSpPr>
        <p:spPr>
          <a:xfrm>
            <a:off x="201680" y="1615535"/>
            <a:ext cx="7799733" cy="3316217"/>
          </a:xfrm>
        </p:spPr>
        <p:txBody>
          <a:bodyPr/>
          <a:lstStyle/>
          <a:p>
            <a:pPr marL="0" indent="0">
              <a:buNone/>
            </a:pPr>
            <a:r>
              <a:rPr lang="en-US" sz="3100" dirty="0">
                <a:latin typeface="Open Sans" panose="020B0606030504020204" pitchFamily="34" charset="0"/>
                <a:ea typeface="Open Sans" panose="020B0606030504020204" pitchFamily="34" charset="0"/>
                <a:cs typeface="Open Sans" panose="020B0606030504020204" pitchFamily="34" charset="0"/>
              </a:rPr>
              <a:t>“Consider it pure joy, my brothers and sisters, whenever you face trials of many kinds, because you know that the testing of your faith produces perseverance.  Let perseverance finish its work so that you may be mature and complete, not lacking anything.”</a:t>
            </a:r>
          </a:p>
          <a:p>
            <a:pPr marL="0" indent="0">
              <a:buNone/>
            </a:pPr>
            <a:endParaRPr lang="en-US" sz="3200"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cxnSp>
        <p:nvCxnSpPr>
          <p:cNvPr id="7" name="Straight Connector 6">
            <a:extLst>
              <a:ext uri="{FF2B5EF4-FFF2-40B4-BE49-F238E27FC236}">
                <a16:creationId xmlns:a16="http://schemas.microsoft.com/office/drawing/2014/main" id="{1D88E681-56F7-467B-8BD6-7A6A46118AF8}"/>
              </a:ext>
            </a:extLst>
          </p:cNvPr>
          <p:cNvCxnSpPr>
            <a:cxnSpLocks/>
          </p:cNvCxnSpPr>
          <p:nvPr/>
        </p:nvCxnSpPr>
        <p:spPr>
          <a:xfrm>
            <a:off x="331304" y="5022571"/>
            <a:ext cx="2186609" cy="0"/>
          </a:xfrm>
          <a:prstGeom prst="line">
            <a:avLst/>
          </a:prstGeom>
          <a:ln w="28575"/>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8" name="Content Placeholder 5">
            <a:extLst>
              <a:ext uri="{FF2B5EF4-FFF2-40B4-BE49-F238E27FC236}">
                <a16:creationId xmlns:a16="http://schemas.microsoft.com/office/drawing/2014/main" id="{BA4AD742-4630-40E4-B186-AC77BB096E77}"/>
              </a:ext>
            </a:extLst>
          </p:cNvPr>
          <p:cNvSpPr txBox="1">
            <a:spLocks/>
          </p:cNvSpPr>
          <p:nvPr/>
        </p:nvSpPr>
        <p:spPr>
          <a:xfrm>
            <a:off x="201680" y="5140852"/>
            <a:ext cx="4274656" cy="567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100" b="1" dirty="0">
                <a:latin typeface="Open Sans" panose="020B0606030504020204" pitchFamily="34" charset="0"/>
                <a:ea typeface="Open Sans" panose="020B0606030504020204" pitchFamily="34" charset="0"/>
                <a:cs typeface="Open Sans" panose="020B0606030504020204" pitchFamily="34" charset="0"/>
              </a:rPr>
              <a:t>James 1:2-4</a:t>
            </a:r>
          </a:p>
          <a:p>
            <a:pPr marL="0" indent="0">
              <a:buFont typeface="Arial" panose="020B0604020202020204" pitchFamily="34" charset="0"/>
              <a:buNone/>
            </a:pP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dirty="0"/>
          </a:p>
        </p:txBody>
      </p:sp>
    </p:spTree>
    <p:extLst>
      <p:ext uri="{BB962C8B-B14F-4D97-AF65-F5344CB8AC3E}">
        <p14:creationId xmlns:p14="http://schemas.microsoft.com/office/powerpoint/2010/main" val="2499311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9FBBE-CE96-43C2-B333-E747C17C1C51}"/>
              </a:ext>
            </a:extLst>
          </p:cNvPr>
          <p:cNvSpPr>
            <a:spLocks noGrp="1"/>
          </p:cNvSpPr>
          <p:nvPr>
            <p:ph type="ctrTitle"/>
          </p:nvPr>
        </p:nvSpPr>
        <p:spPr>
          <a:xfrm>
            <a:off x="559904" y="1901425"/>
            <a:ext cx="7772400" cy="2387600"/>
          </a:xfrm>
        </p:spPr>
        <p:txBody>
          <a:bodyPr>
            <a:normAutofit/>
          </a:bodyPr>
          <a:lstStyle/>
          <a:p>
            <a:r>
              <a:rPr lang="en-GB" sz="166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20/20</a:t>
            </a:r>
          </a:p>
        </p:txBody>
      </p:sp>
      <p:pic>
        <p:nvPicPr>
          <p:cNvPr id="15" name="Picture 14">
            <a:extLst>
              <a:ext uri="{FF2B5EF4-FFF2-40B4-BE49-F238E27FC236}">
                <a16:creationId xmlns:a16="http://schemas.microsoft.com/office/drawing/2014/main" id="{2C689A1F-1CBE-4F9C-8FAB-16C5DABB1B4F}"/>
              </a:ext>
            </a:extLst>
          </p:cNvPr>
          <p:cNvPicPr>
            <a:picLocks noChangeAspect="1"/>
          </p:cNvPicPr>
          <p:nvPr/>
        </p:nvPicPr>
        <p:blipFill rotWithShape="1">
          <a:blip r:embed="rId2">
            <a:alphaModFix amt="30000"/>
          </a:blip>
          <a:srcRect l="2318" t="-3865" r="35585" b="3865"/>
          <a:stretch/>
        </p:blipFill>
        <p:spPr>
          <a:xfrm>
            <a:off x="7505130" y="-261373"/>
            <a:ext cx="3416887" cy="6858000"/>
          </a:xfrm>
          <a:prstGeom prst="rect">
            <a:avLst/>
          </a:prstGeom>
        </p:spPr>
      </p:pic>
      <p:sp>
        <p:nvSpPr>
          <p:cNvPr id="9" name="TextBox 8">
            <a:extLst>
              <a:ext uri="{FF2B5EF4-FFF2-40B4-BE49-F238E27FC236}">
                <a16:creationId xmlns:a16="http://schemas.microsoft.com/office/drawing/2014/main" id="{4F2CE23A-649A-4A7D-A36F-E381E6091A90}"/>
              </a:ext>
            </a:extLst>
          </p:cNvPr>
          <p:cNvSpPr txBox="1"/>
          <p:nvPr/>
        </p:nvSpPr>
        <p:spPr>
          <a:xfrm>
            <a:off x="1411356" y="1805622"/>
            <a:ext cx="6195392" cy="2724011"/>
          </a:xfrm>
          <a:prstGeom prst="rect">
            <a:avLst/>
          </a:prstGeom>
          <a:solidFill>
            <a:schemeClr val="bg1">
              <a:alpha val="38000"/>
            </a:schemeClr>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0A3DE7F5-60D3-4C73-BA67-4123B088CBF4}"/>
              </a:ext>
            </a:extLst>
          </p:cNvPr>
          <p:cNvSpPr txBox="1">
            <a:spLocks/>
          </p:cNvSpPr>
          <p:nvPr/>
        </p:nvSpPr>
        <p:spPr>
          <a:xfrm>
            <a:off x="808383" y="1771659"/>
            <a:ext cx="77724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66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20/20</a:t>
            </a:r>
          </a:p>
        </p:txBody>
      </p:sp>
      <p:sp>
        <p:nvSpPr>
          <p:cNvPr id="8" name="Title 1">
            <a:extLst>
              <a:ext uri="{FF2B5EF4-FFF2-40B4-BE49-F238E27FC236}">
                <a16:creationId xmlns:a16="http://schemas.microsoft.com/office/drawing/2014/main" id="{0E9B5CE7-D81C-459D-A035-2C172B62A1EF}"/>
              </a:ext>
            </a:extLst>
          </p:cNvPr>
          <p:cNvSpPr txBox="1">
            <a:spLocks/>
          </p:cNvSpPr>
          <p:nvPr/>
        </p:nvSpPr>
        <p:spPr>
          <a:xfrm>
            <a:off x="685800" y="1836542"/>
            <a:ext cx="77724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6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20/20</a:t>
            </a:r>
          </a:p>
        </p:txBody>
      </p:sp>
      <p:sp>
        <p:nvSpPr>
          <p:cNvPr id="10" name="TextBox 9">
            <a:extLst>
              <a:ext uri="{FF2B5EF4-FFF2-40B4-BE49-F238E27FC236}">
                <a16:creationId xmlns:a16="http://schemas.microsoft.com/office/drawing/2014/main" id="{A8041CE4-D6B3-440C-8CB6-350293659ACA}"/>
              </a:ext>
            </a:extLst>
          </p:cNvPr>
          <p:cNvSpPr txBox="1"/>
          <p:nvPr/>
        </p:nvSpPr>
        <p:spPr>
          <a:xfrm>
            <a:off x="1318591" y="3862462"/>
            <a:ext cx="638092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30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2 Corinthians 12:1-10</a:t>
            </a:r>
          </a:p>
        </p:txBody>
      </p:sp>
      <p:sp>
        <p:nvSpPr>
          <p:cNvPr id="12" name="TextBox 11">
            <a:extLst>
              <a:ext uri="{FF2B5EF4-FFF2-40B4-BE49-F238E27FC236}">
                <a16:creationId xmlns:a16="http://schemas.microsoft.com/office/drawing/2014/main" id="{DD30F060-4112-4652-B3CB-6841B6AAD3CE}"/>
              </a:ext>
            </a:extLst>
          </p:cNvPr>
          <p:cNvSpPr txBox="1"/>
          <p:nvPr/>
        </p:nvSpPr>
        <p:spPr>
          <a:xfrm>
            <a:off x="1691565" y="1174838"/>
            <a:ext cx="5813565" cy="2823698"/>
          </a:xfrm>
          <a:prstGeom prst="rect">
            <a:avLst/>
          </a:prstGeom>
          <a:solidFill>
            <a:schemeClr val="bg1">
              <a:alpha val="42000"/>
            </a:schemeClr>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515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87A6-0A41-4BE4-860B-10535A22A85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013D7AC-E116-49D6-A089-F590FB8FE0D6}"/>
              </a:ext>
            </a:extLst>
          </p:cNvPr>
          <p:cNvSpPr>
            <a:spLocks noGrp="1"/>
          </p:cNvSpPr>
          <p:nvPr>
            <p:ph idx="1"/>
          </p:nvPr>
        </p:nvSpPr>
        <p:spPr>
          <a:xfrm>
            <a:off x="1225826" y="2740025"/>
            <a:ext cx="6692347" cy="2521088"/>
          </a:xfrm>
        </p:spPr>
        <p:txBody>
          <a:bodyPr>
            <a:normAutofit/>
          </a:bodyPr>
          <a:lstStyle/>
          <a:p>
            <a:pPr marL="0" indent="0" algn="ctr">
              <a:buNone/>
            </a:pPr>
            <a:r>
              <a:rPr lang="en-GB" sz="4400" b="1" dirty="0">
                <a:latin typeface="Open Sans" panose="020B0606030504020204" pitchFamily="34" charset="0"/>
                <a:ea typeface="Open Sans" panose="020B0606030504020204" pitchFamily="34" charset="0"/>
                <a:cs typeface="Open Sans" panose="020B0606030504020204" pitchFamily="34" charset="0"/>
              </a:rPr>
              <a:t>Thorn in the Flesh</a:t>
            </a:r>
          </a:p>
        </p:txBody>
      </p:sp>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Tree>
    <p:extLst>
      <p:ext uri="{BB962C8B-B14F-4D97-AF65-F5344CB8AC3E}">
        <p14:creationId xmlns:p14="http://schemas.microsoft.com/office/powerpoint/2010/main" val="2841540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87A6-0A41-4BE4-860B-10535A22A85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013D7AC-E116-49D6-A089-F590FB8FE0D6}"/>
              </a:ext>
            </a:extLst>
          </p:cNvPr>
          <p:cNvSpPr>
            <a:spLocks noGrp="1"/>
          </p:cNvSpPr>
          <p:nvPr>
            <p:ph idx="1"/>
          </p:nvPr>
        </p:nvSpPr>
        <p:spPr>
          <a:xfrm>
            <a:off x="1225826" y="2168456"/>
            <a:ext cx="6692347" cy="1325563"/>
          </a:xfrm>
        </p:spPr>
        <p:txBody>
          <a:bodyPr>
            <a:normAutofit/>
          </a:bodyPr>
          <a:lstStyle/>
          <a:p>
            <a:pPr marL="0" indent="0" algn="ctr">
              <a:buNone/>
            </a:pPr>
            <a:r>
              <a:rPr lang="el-GR" sz="8000" b="1" i="1" spc="200" dirty="0">
                <a:latin typeface="Open Sans" panose="020B0606030504020204" pitchFamily="34" charset="0"/>
                <a:ea typeface="Open Sans" panose="020B0606030504020204" pitchFamily="34" charset="0"/>
                <a:cs typeface="Open Sans" panose="020B0606030504020204" pitchFamily="34" charset="0"/>
              </a:rPr>
              <a:t>σκολοψ</a:t>
            </a:r>
            <a:endParaRPr lang="en-GB" sz="8000" b="1" i="1" spc="200"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endParaRPr lang="en-GB" sz="4800" spc="200" dirty="0">
              <a:latin typeface="Open Sans" panose="020B0606030504020204" pitchFamily="34" charset="0"/>
              <a:ea typeface="Open Sans" panose="020B0606030504020204" pitchFamily="34" charset="0"/>
              <a:cs typeface="Open Sans" panose="020B0606030504020204" pitchFamily="34" charset="0"/>
            </a:endParaRPr>
          </a:p>
          <a:p>
            <a:pPr marL="0" indent="0" algn="ctr">
              <a:buNone/>
            </a:pPr>
            <a:endParaRPr lang="en-GB" sz="7200" i="1" spc="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
        <p:nvSpPr>
          <p:cNvPr id="7" name="TextBox 6">
            <a:extLst>
              <a:ext uri="{FF2B5EF4-FFF2-40B4-BE49-F238E27FC236}">
                <a16:creationId xmlns:a16="http://schemas.microsoft.com/office/drawing/2014/main" id="{86F53396-6119-4EB8-A11B-E157FFED6C98}"/>
              </a:ext>
            </a:extLst>
          </p:cNvPr>
          <p:cNvSpPr txBox="1"/>
          <p:nvPr/>
        </p:nvSpPr>
        <p:spPr>
          <a:xfrm>
            <a:off x="2109995" y="3190818"/>
            <a:ext cx="4625008" cy="830997"/>
          </a:xfrm>
          <a:prstGeom prst="rect">
            <a:avLst/>
          </a:prstGeom>
          <a:noFill/>
        </p:spPr>
        <p:txBody>
          <a:bodyPr wrap="square" rtlCol="0">
            <a:spAutoFit/>
          </a:bodyPr>
          <a:lstStyle/>
          <a:p>
            <a:pPr algn="ctr"/>
            <a:r>
              <a:rPr lang="en-GB" sz="4800" dirty="0">
                <a:latin typeface="Open Sans" panose="020B0606030504020204" pitchFamily="34" charset="0"/>
                <a:ea typeface="Open Sans" panose="020B0606030504020204" pitchFamily="34" charset="0"/>
                <a:cs typeface="Open Sans" panose="020B0606030504020204" pitchFamily="34" charset="0"/>
              </a:rPr>
              <a:t>‘</a:t>
            </a:r>
            <a:r>
              <a:rPr lang="en-GB" sz="4800" dirty="0" err="1">
                <a:latin typeface="Open Sans" panose="020B0606030504020204" pitchFamily="34" charset="0"/>
                <a:ea typeface="Open Sans" panose="020B0606030504020204" pitchFamily="34" charset="0"/>
                <a:cs typeface="Open Sans" panose="020B0606030504020204" pitchFamily="34" charset="0"/>
              </a:rPr>
              <a:t>skolops</a:t>
            </a:r>
            <a:r>
              <a:rPr lang="en-GB" sz="4800" dirty="0">
                <a:latin typeface="Open Sans" panose="020B0606030504020204" pitchFamily="34" charset="0"/>
                <a:ea typeface="Open Sans" panose="020B0606030504020204" pitchFamily="34" charset="0"/>
                <a:cs typeface="Open Sans" panose="020B0606030504020204" pitchFamily="34" charset="0"/>
              </a:rPr>
              <a:t>’</a:t>
            </a:r>
          </a:p>
        </p:txBody>
      </p:sp>
      <p:sp>
        <p:nvSpPr>
          <p:cNvPr id="8" name="TextBox 7">
            <a:extLst>
              <a:ext uri="{FF2B5EF4-FFF2-40B4-BE49-F238E27FC236}">
                <a16:creationId xmlns:a16="http://schemas.microsoft.com/office/drawing/2014/main" id="{98EE9DAA-D641-45C8-A629-7D808380C834}"/>
              </a:ext>
            </a:extLst>
          </p:cNvPr>
          <p:cNvSpPr txBox="1"/>
          <p:nvPr/>
        </p:nvSpPr>
        <p:spPr>
          <a:xfrm>
            <a:off x="0" y="4721011"/>
            <a:ext cx="4625008" cy="584775"/>
          </a:xfrm>
          <a:prstGeom prst="rect">
            <a:avLst/>
          </a:prstGeom>
          <a:noFill/>
        </p:spPr>
        <p:txBody>
          <a:bodyPr wrap="square" rtlCol="0">
            <a:spAutoFit/>
          </a:bodyPr>
          <a:lstStyle/>
          <a:p>
            <a:pPr algn="ctr"/>
            <a:r>
              <a:rPr lang="en-GB" sz="3200" dirty="0">
                <a:latin typeface="Open Sans" panose="020B0606030504020204" pitchFamily="34" charset="0"/>
                <a:ea typeface="Open Sans" panose="020B0606030504020204" pitchFamily="34" charset="0"/>
                <a:cs typeface="Open Sans" panose="020B0606030504020204" pitchFamily="34" charset="0"/>
              </a:rPr>
              <a:t>Sharp Stick</a:t>
            </a:r>
          </a:p>
        </p:txBody>
      </p:sp>
      <p:sp>
        <p:nvSpPr>
          <p:cNvPr id="9" name="TextBox 8">
            <a:extLst>
              <a:ext uri="{FF2B5EF4-FFF2-40B4-BE49-F238E27FC236}">
                <a16:creationId xmlns:a16="http://schemas.microsoft.com/office/drawing/2014/main" id="{F0052D65-7BD6-40FA-808E-DFA5EA14414A}"/>
              </a:ext>
            </a:extLst>
          </p:cNvPr>
          <p:cNvSpPr txBox="1"/>
          <p:nvPr/>
        </p:nvSpPr>
        <p:spPr>
          <a:xfrm>
            <a:off x="4214191" y="4721010"/>
            <a:ext cx="4625008" cy="584775"/>
          </a:xfrm>
          <a:prstGeom prst="rect">
            <a:avLst/>
          </a:prstGeom>
          <a:noFill/>
        </p:spPr>
        <p:txBody>
          <a:bodyPr wrap="square" rtlCol="0">
            <a:spAutoFit/>
          </a:bodyPr>
          <a:lstStyle/>
          <a:p>
            <a:pPr algn="ctr"/>
            <a:r>
              <a:rPr lang="en-GB" sz="3200" dirty="0">
                <a:latin typeface="Open Sans" panose="020B0606030504020204" pitchFamily="34" charset="0"/>
                <a:ea typeface="Open Sans" panose="020B0606030504020204" pitchFamily="34" charset="0"/>
                <a:cs typeface="Open Sans" panose="020B0606030504020204" pitchFamily="34" charset="0"/>
              </a:rPr>
              <a:t>Stake</a:t>
            </a:r>
          </a:p>
        </p:txBody>
      </p:sp>
    </p:spTree>
    <p:extLst>
      <p:ext uri="{BB962C8B-B14F-4D97-AF65-F5344CB8AC3E}">
        <p14:creationId xmlns:p14="http://schemas.microsoft.com/office/powerpoint/2010/main" val="3222317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87A6-0A41-4BE4-860B-10535A22A856}"/>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
        <p:nvSpPr>
          <p:cNvPr id="6" name="Content Placeholder 5">
            <a:extLst>
              <a:ext uri="{FF2B5EF4-FFF2-40B4-BE49-F238E27FC236}">
                <a16:creationId xmlns:a16="http://schemas.microsoft.com/office/drawing/2014/main" id="{A0E19087-AE5C-4695-99F1-49E9FD6AAAD8}"/>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480731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87A6-0A41-4BE4-860B-10535A22A85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013D7AC-E116-49D6-A089-F590FB8FE0D6}"/>
              </a:ext>
            </a:extLst>
          </p:cNvPr>
          <p:cNvSpPr>
            <a:spLocks noGrp="1"/>
          </p:cNvSpPr>
          <p:nvPr>
            <p:ph idx="1"/>
          </p:nvPr>
        </p:nvSpPr>
        <p:spPr>
          <a:xfrm>
            <a:off x="1225826" y="2740025"/>
            <a:ext cx="6692347" cy="2521088"/>
          </a:xfrm>
        </p:spPr>
        <p:txBody>
          <a:bodyPr>
            <a:normAutofit/>
          </a:bodyPr>
          <a:lstStyle/>
          <a:p>
            <a:pPr marL="0" indent="0" algn="ctr">
              <a:buNone/>
            </a:pPr>
            <a:r>
              <a:rPr lang="en-GB" sz="4400" b="1" dirty="0">
                <a:latin typeface="Open Sans" panose="020B0606030504020204" pitchFamily="34" charset="0"/>
                <a:ea typeface="Open Sans" panose="020B0606030504020204" pitchFamily="34" charset="0"/>
                <a:cs typeface="Open Sans" panose="020B0606030504020204" pitchFamily="34" charset="0"/>
              </a:rPr>
              <a:t>Purpose in Our Pain</a:t>
            </a:r>
          </a:p>
        </p:txBody>
      </p:sp>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Tree>
    <p:extLst>
      <p:ext uri="{BB962C8B-B14F-4D97-AF65-F5344CB8AC3E}">
        <p14:creationId xmlns:p14="http://schemas.microsoft.com/office/powerpoint/2010/main" val="237655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Tree>
    <p:extLst>
      <p:ext uri="{BB962C8B-B14F-4D97-AF65-F5344CB8AC3E}">
        <p14:creationId xmlns:p14="http://schemas.microsoft.com/office/powerpoint/2010/main" val="18229878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1989B3-A076-4734-9E42-A9E2825C8FCA}"/>
              </a:ext>
            </a:extLst>
          </p:cNvPr>
          <p:cNvSpPr/>
          <p:nvPr/>
        </p:nvSpPr>
        <p:spPr>
          <a:xfrm>
            <a:off x="0" y="1298713"/>
            <a:ext cx="8097079" cy="46515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
        <p:nvSpPr>
          <p:cNvPr id="6" name="Content Placeholder 5">
            <a:extLst>
              <a:ext uri="{FF2B5EF4-FFF2-40B4-BE49-F238E27FC236}">
                <a16:creationId xmlns:a16="http://schemas.microsoft.com/office/drawing/2014/main" id="{A0E19087-AE5C-4695-99F1-49E9FD6AAAD8}"/>
              </a:ext>
            </a:extLst>
          </p:cNvPr>
          <p:cNvSpPr>
            <a:spLocks noGrp="1"/>
          </p:cNvSpPr>
          <p:nvPr>
            <p:ph idx="1"/>
          </p:nvPr>
        </p:nvSpPr>
        <p:spPr>
          <a:xfrm>
            <a:off x="201680" y="1615535"/>
            <a:ext cx="7799733" cy="3316217"/>
          </a:xfrm>
        </p:spPr>
        <p:txBody>
          <a:bodyPr/>
          <a:lstStyle/>
          <a:p>
            <a:pPr marL="0" indent="0">
              <a:buNone/>
            </a:pPr>
            <a:r>
              <a:rPr lang="en-US" sz="3100" dirty="0">
                <a:latin typeface="Open Sans" panose="020B0606030504020204" pitchFamily="34" charset="0"/>
                <a:ea typeface="Open Sans" panose="020B0606030504020204" pitchFamily="34" charset="0"/>
                <a:cs typeface="Open Sans" panose="020B0606030504020204" pitchFamily="34" charset="0"/>
              </a:rPr>
              <a:t>“It doesn’t matter who or what gets hurt in the process… Genes don’t care about suffering, because they don’t care about anything… Nature is neither kind nor unkind.  She is neither against suffering nor for it.  It only matters as it affects the survival of DNA.”</a:t>
            </a:r>
          </a:p>
          <a:p>
            <a:pPr marL="0" indent="0">
              <a:buNone/>
            </a:pPr>
            <a:endParaRPr lang="en-US" sz="3200" dirty="0">
              <a:latin typeface="Open Sans" panose="020B0606030504020204" pitchFamily="34" charset="0"/>
              <a:ea typeface="Open Sans" panose="020B0606030504020204" pitchFamily="34" charset="0"/>
              <a:cs typeface="Open Sans" panose="020B0606030504020204" pitchFamily="34" charset="0"/>
            </a:endParaRPr>
          </a:p>
          <a:p>
            <a:endParaRPr lang="en-GB" dirty="0"/>
          </a:p>
        </p:txBody>
      </p:sp>
      <p:cxnSp>
        <p:nvCxnSpPr>
          <p:cNvPr id="7" name="Straight Connector 6">
            <a:extLst>
              <a:ext uri="{FF2B5EF4-FFF2-40B4-BE49-F238E27FC236}">
                <a16:creationId xmlns:a16="http://schemas.microsoft.com/office/drawing/2014/main" id="{1D88E681-56F7-467B-8BD6-7A6A46118AF8}"/>
              </a:ext>
            </a:extLst>
          </p:cNvPr>
          <p:cNvCxnSpPr>
            <a:cxnSpLocks/>
          </p:cNvCxnSpPr>
          <p:nvPr/>
        </p:nvCxnSpPr>
        <p:spPr>
          <a:xfrm>
            <a:off x="331304" y="5022571"/>
            <a:ext cx="3962400" cy="0"/>
          </a:xfrm>
          <a:prstGeom prst="line">
            <a:avLst/>
          </a:prstGeom>
          <a:ln w="28575"/>
          <a:effectLst>
            <a:outerShdw blurRad="50800" dist="38100" dir="5400000" algn="t"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8" name="Content Placeholder 5">
            <a:extLst>
              <a:ext uri="{FF2B5EF4-FFF2-40B4-BE49-F238E27FC236}">
                <a16:creationId xmlns:a16="http://schemas.microsoft.com/office/drawing/2014/main" id="{BA4AD742-4630-40E4-B186-AC77BB096E77}"/>
              </a:ext>
            </a:extLst>
          </p:cNvPr>
          <p:cNvSpPr txBox="1">
            <a:spLocks/>
          </p:cNvSpPr>
          <p:nvPr/>
        </p:nvSpPr>
        <p:spPr>
          <a:xfrm>
            <a:off x="201680" y="5140852"/>
            <a:ext cx="4274656" cy="56714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100" b="1" dirty="0">
                <a:latin typeface="Open Sans" panose="020B0606030504020204" pitchFamily="34" charset="0"/>
                <a:ea typeface="Open Sans" panose="020B0606030504020204" pitchFamily="34" charset="0"/>
                <a:cs typeface="Open Sans" panose="020B0606030504020204" pitchFamily="34" charset="0"/>
              </a:rPr>
              <a:t>Prof. Richard Dawkins</a:t>
            </a:r>
          </a:p>
          <a:p>
            <a:pPr marL="0" indent="0">
              <a:buFont typeface="Arial" panose="020B0604020202020204" pitchFamily="34" charset="0"/>
              <a:buNone/>
            </a:pP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0" indent="0">
              <a:buNone/>
            </a:pPr>
            <a:endParaRPr lang="en-GB" dirty="0"/>
          </a:p>
        </p:txBody>
      </p:sp>
    </p:spTree>
    <p:extLst>
      <p:ext uri="{BB962C8B-B14F-4D97-AF65-F5344CB8AC3E}">
        <p14:creationId xmlns:p14="http://schemas.microsoft.com/office/powerpoint/2010/main" val="3170873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E87A6-0A41-4BE4-860B-10535A22A856}"/>
              </a:ext>
            </a:extLst>
          </p:cNvPr>
          <p:cNvSpPr>
            <a:spLocks noGrp="1"/>
          </p:cNvSpPr>
          <p:nvPr>
            <p:ph type="title"/>
          </p:nvPr>
        </p:nvSpPr>
        <p:spPr/>
        <p:txBody>
          <a:bodyPr/>
          <a:lstStyle/>
          <a:p>
            <a:endParaRPr lang="en-GB"/>
          </a:p>
        </p:txBody>
      </p:sp>
      <p:pic>
        <p:nvPicPr>
          <p:cNvPr id="4" name="Picture 3">
            <a:extLst>
              <a:ext uri="{FF2B5EF4-FFF2-40B4-BE49-F238E27FC236}">
                <a16:creationId xmlns:a16="http://schemas.microsoft.com/office/drawing/2014/main" id="{F2F74FCF-2B3A-4383-8847-2DA3998C8B52}"/>
              </a:ext>
            </a:extLst>
          </p:cNvPr>
          <p:cNvPicPr>
            <a:picLocks noChangeAspect="1"/>
          </p:cNvPicPr>
          <p:nvPr/>
        </p:nvPicPr>
        <p:blipFill rotWithShape="1">
          <a:blip r:embed="rId2">
            <a:alphaModFix amt="30000"/>
          </a:blip>
          <a:srcRect l="15243" t="-3865" r="35585" b="3865"/>
          <a:stretch/>
        </p:blipFill>
        <p:spPr>
          <a:xfrm>
            <a:off x="8216348" y="-261373"/>
            <a:ext cx="2705669" cy="6858000"/>
          </a:xfrm>
          <a:prstGeom prst="rect">
            <a:avLst/>
          </a:prstGeom>
        </p:spPr>
      </p:pic>
      <p:sp>
        <p:nvSpPr>
          <p:cNvPr id="6" name="Content Placeholder 5">
            <a:extLst>
              <a:ext uri="{FF2B5EF4-FFF2-40B4-BE49-F238E27FC236}">
                <a16:creationId xmlns:a16="http://schemas.microsoft.com/office/drawing/2014/main" id="{A0E19087-AE5C-4695-99F1-49E9FD6AAAD8}"/>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2783942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TotalTime>
  <Words>303</Words>
  <Application>Microsoft Office PowerPoint</Application>
  <PresentationFormat>On-screen Show (4:3)</PresentationFormat>
  <Paragraphs>33</Paragraphs>
  <Slides>23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Open Sans</vt:lpstr>
      <vt:lpstr>Office Theme</vt:lpstr>
      <vt:lpstr>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dc:title>
  <dc:creator>Ewan Wilson</dc:creator>
  <cp:lastModifiedBy>Ewan Wilson</cp:lastModifiedBy>
  <cp:revision>10</cp:revision>
  <dcterms:created xsi:type="dcterms:W3CDTF">2019-12-28T16:53:19Z</dcterms:created>
  <dcterms:modified xsi:type="dcterms:W3CDTF">2019-12-28T18:25:44Z</dcterms:modified>
</cp:coreProperties>
</file>