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4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BF7-43EB-4B8A-B364-6548AB1F85E5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550F-5C73-49AA-8738-96C3ADE07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5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BF7-43EB-4B8A-B364-6548AB1F85E5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550F-5C73-49AA-8738-96C3ADE07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18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BF7-43EB-4B8A-B364-6548AB1F85E5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550F-5C73-49AA-8738-96C3ADE07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0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BF7-43EB-4B8A-B364-6548AB1F85E5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550F-5C73-49AA-8738-96C3ADE07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6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BF7-43EB-4B8A-B364-6548AB1F85E5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550F-5C73-49AA-8738-96C3ADE07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27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BF7-43EB-4B8A-B364-6548AB1F85E5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550F-5C73-49AA-8738-96C3ADE07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7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BF7-43EB-4B8A-B364-6548AB1F85E5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550F-5C73-49AA-8738-96C3ADE07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43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BF7-43EB-4B8A-B364-6548AB1F85E5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550F-5C73-49AA-8738-96C3ADE07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2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BF7-43EB-4B8A-B364-6548AB1F85E5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550F-5C73-49AA-8738-96C3ADE07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8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BF7-43EB-4B8A-B364-6548AB1F85E5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550F-5C73-49AA-8738-96C3ADE07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8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BF7-43EB-4B8A-B364-6548AB1F85E5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550F-5C73-49AA-8738-96C3ADE07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4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6BF7-43EB-4B8A-B364-6548AB1F85E5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50F-5C73-49AA-8738-96C3ADE07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0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984236EF-66E4-4671-9C9A-617B01CBB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68428E5-3F63-4554-844F-4C5F1A51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0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75E7C78-546C-455E-AE23-78342FFC5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4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A6360C6-4556-48B0-A496-EA33AFED9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9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D2A2F2C-7EDA-4FCD-93C1-145EFF299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4CFF0EF-D1E7-4524-BA04-BFA8883C6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2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6650460-61ED-4F36-9754-7F7E42C96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58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CB99142-8975-4F12-8392-F82BFCECA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0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2E0D293-F6BF-4988-B69C-54CF2E7BD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3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81E39EF-9A9C-4E66-AEB5-9C2DCD546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8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470D933-64D2-44D7-8C83-7D0638FFC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7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F2FB40F-EBA1-4821-9C57-C8B3C0AF7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1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8AADBEB2-3404-4957-B567-42CB62DD1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2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7F919692-5502-430F-9650-9AE419B3D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person&#10;&#10;Description automatically generated">
            <a:extLst>
              <a:ext uri="{FF2B5EF4-FFF2-40B4-BE49-F238E27FC236}">
                <a16:creationId xmlns:a16="http://schemas.microsoft.com/office/drawing/2014/main" id="{9412034C-6036-4DDF-A484-CF49DB05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7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B8105288-908A-4B31-B48B-84E5921A4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1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603C72F-3E80-452F-9B58-80EB6FE5F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2019-09-12T12:41:31Z</dcterms:created>
  <dcterms:modified xsi:type="dcterms:W3CDTF">2019-09-12T12:45:27Z</dcterms:modified>
</cp:coreProperties>
</file>