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0" r:id="rId2"/>
    <p:sldId id="376" r:id="rId3"/>
    <p:sldId id="362" r:id="rId4"/>
    <p:sldId id="363" r:id="rId5"/>
    <p:sldId id="364" r:id="rId6"/>
    <p:sldId id="365" r:id="rId7"/>
    <p:sldId id="366" r:id="rId8"/>
    <p:sldId id="367" r:id="rId9"/>
    <p:sldId id="368" r:id="rId10"/>
    <p:sldId id="369" r:id="rId11"/>
    <p:sldId id="370" r:id="rId12"/>
    <p:sldId id="371" r:id="rId13"/>
    <p:sldId id="372" r:id="rId14"/>
    <p:sldId id="373" r:id="rId15"/>
    <p:sldId id="374" r:id="rId16"/>
    <p:sldId id="375" r:id="rId17"/>
    <p:sldId id="37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13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2FCADD-EC01-41EA-8C1C-BA5E4E676ECA}" type="datetimeFigureOut">
              <a:rPr lang="en-GB" smtClean="0"/>
              <a:t>17/12/2018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2410756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2FCADD-EC01-41EA-8C1C-BA5E4E676ECA}" type="datetimeFigureOut">
              <a:rPr lang="en-GB" smtClean="0"/>
              <a:t>17/12/2018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72656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2FCADD-EC01-41EA-8C1C-BA5E4E676ECA}" type="datetimeFigureOut">
              <a:rPr lang="en-GB" smtClean="0"/>
              <a:t>17/12/2018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258022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2FCADD-EC01-41EA-8C1C-BA5E4E676ECA}" type="datetimeFigureOut">
              <a:rPr lang="en-GB" smtClean="0"/>
              <a:t>17/12/2018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216252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FCADD-EC01-41EA-8C1C-BA5E4E676ECA}" type="datetimeFigureOut">
              <a:rPr lang="en-GB" smtClean="0"/>
              <a:t>17/12/2018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167319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2FCADD-EC01-41EA-8C1C-BA5E4E676ECA}" type="datetimeFigureOut">
              <a:rPr lang="en-GB" smtClean="0"/>
              <a:t>17/12/2018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68600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2FCADD-EC01-41EA-8C1C-BA5E4E676ECA}" type="datetimeFigureOut">
              <a:rPr lang="en-GB" smtClean="0"/>
              <a:t>17/12/2018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615799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2FCADD-EC01-41EA-8C1C-BA5E4E676ECA}" type="datetimeFigureOut">
              <a:rPr lang="en-GB" smtClean="0"/>
              <a:t>17/12/2018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20343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FCADD-EC01-41EA-8C1C-BA5E4E676ECA}" type="datetimeFigureOut">
              <a:rPr lang="en-GB" smtClean="0"/>
              <a:t>17/12/2018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326191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2FCADD-EC01-41EA-8C1C-BA5E4E676ECA}" type="datetimeFigureOut">
              <a:rPr lang="en-GB" smtClean="0"/>
              <a:t>17/12/2018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264758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2FCADD-EC01-41EA-8C1C-BA5E4E676ECA}" type="datetimeFigureOut">
              <a:rPr lang="en-GB" smtClean="0"/>
              <a:t>17/12/2018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C9F173-EC34-4B9D-B731-730BC77CB657}" type="slidenum">
              <a:rPr lang="en-GB" smtClean="0"/>
              <a:t>‹#›</a:t>
            </a:fld>
            <a:endParaRPr lang="en-GB"/>
          </a:p>
        </p:txBody>
      </p:sp>
    </p:spTree>
    <p:extLst>
      <p:ext uri="{BB962C8B-B14F-4D97-AF65-F5344CB8AC3E}">
        <p14:creationId xmlns:p14="http://schemas.microsoft.com/office/powerpoint/2010/main" val="26266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FCADD-EC01-41EA-8C1C-BA5E4E676ECA}" type="datetimeFigureOut">
              <a:rPr lang="en-GB" smtClean="0"/>
              <a:t>17/12/2018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9F173-EC34-4B9D-B731-730BC77CB657}" type="slidenum">
              <a:rPr lang="en-GB" smtClean="0"/>
              <a:t>‹#›</a:t>
            </a:fld>
            <a:endParaRPr lang="en-GB"/>
          </a:p>
        </p:txBody>
      </p:sp>
    </p:spTree>
    <p:extLst>
      <p:ext uri="{BB962C8B-B14F-4D97-AF65-F5344CB8AC3E}">
        <p14:creationId xmlns:p14="http://schemas.microsoft.com/office/powerpoint/2010/main" val="3293328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CCA9C-4E3E-054B-A12D-D3E9568E3CB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631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C0F2E-B261-5540-A379-4B639608371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1408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C0F2E-B261-5540-A379-4B639608371A}"/>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AB37EA0D-F476-3545-A4D0-984DDCF67957}"/>
              </a:ext>
            </a:extLst>
          </p:cNvPr>
          <p:cNvSpPr/>
          <p:nvPr/>
        </p:nvSpPr>
        <p:spPr>
          <a:xfrm>
            <a:off x="0" y="2196084"/>
            <a:ext cx="9144000" cy="2873828"/>
          </a:xfrm>
          <a:prstGeom prst="rect">
            <a:avLst/>
          </a:prstGeom>
          <a:solidFill>
            <a:srgbClr val="FEEC7E">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0FAE2F-EAAF-F446-8588-5AAA1975973D}"/>
              </a:ext>
            </a:extLst>
          </p:cNvPr>
          <p:cNvSpPr txBox="1"/>
          <p:nvPr/>
        </p:nvSpPr>
        <p:spPr>
          <a:xfrm>
            <a:off x="873579" y="2806682"/>
            <a:ext cx="8006442" cy="1652632"/>
          </a:xfrm>
          <a:prstGeom prst="rect">
            <a:avLst/>
          </a:prstGeom>
          <a:noFill/>
        </p:spPr>
        <p:txBody>
          <a:bodyPr wrap="square" rtlCol="0">
            <a:spAutoFit/>
          </a:bodyPr>
          <a:lstStyle/>
          <a:p>
            <a:pPr algn="just">
              <a:lnSpc>
                <a:spcPts val="306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“[Mary] will give birth to a son, and you are to give him the name Jesus, because he will save his people from their sins.’”</a:t>
            </a:r>
            <a:endParaRPr lang="en-US" sz="2100" dirty="0">
              <a:latin typeface="Open Sans Light" panose="020B0306030504020204" pitchFamily="34" charset="0"/>
              <a:ea typeface="Open Sans Light" panose="020B0306030504020204" pitchFamily="34" charset="0"/>
              <a:cs typeface="Open Sans Light" panose="020B0306030504020204" pitchFamily="34" charset="0"/>
            </a:endParaRPr>
          </a:p>
          <a:p>
            <a:pPr algn="just">
              <a:lnSpc>
                <a:spcPts val="3060"/>
              </a:lnSpc>
            </a:pPr>
            <a:r>
              <a:rPr lang="en-US" sz="2100" dirty="0">
                <a:latin typeface="Open Sans Light" panose="020B0306030504020204" pitchFamily="34" charset="0"/>
                <a:ea typeface="Open Sans Light" panose="020B0306030504020204" pitchFamily="34" charset="0"/>
                <a:cs typeface="Open Sans Light" panose="020B0306030504020204" pitchFamily="34" charset="0"/>
              </a:rPr>
              <a:t>												       – Matthew 1:21</a:t>
            </a:r>
          </a:p>
        </p:txBody>
      </p:sp>
    </p:spTree>
    <p:extLst>
      <p:ext uri="{BB962C8B-B14F-4D97-AF65-F5344CB8AC3E}">
        <p14:creationId xmlns:p14="http://schemas.microsoft.com/office/powerpoint/2010/main" val="8208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C0F2E-B261-5540-A379-4B639608371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736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250AA-2A0C-3F43-B712-81AB15C2B55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9007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250AA-2A0C-3F43-B712-81AB15C2B55D}"/>
              </a:ext>
            </a:extLst>
          </p:cNvPr>
          <p:cNvPicPr>
            <a:picLocks noChangeAspect="1"/>
          </p:cNvPicPr>
          <p:nvPr/>
        </p:nvPicPr>
        <p:blipFill>
          <a:blip r:embed="rId2"/>
          <a:stretch>
            <a:fillRect/>
          </a:stretch>
        </p:blipFill>
        <p:spPr>
          <a:xfrm>
            <a:off x="0" y="0"/>
            <a:ext cx="9144000" cy="6858000"/>
          </a:xfrm>
          <a:prstGeom prst="rect">
            <a:avLst/>
          </a:prstGeom>
          <a:solidFill>
            <a:srgbClr val="FEEC7E"/>
          </a:solidFill>
        </p:spPr>
      </p:pic>
      <p:sp>
        <p:nvSpPr>
          <p:cNvPr id="5" name="Rectangle 4">
            <a:extLst>
              <a:ext uri="{FF2B5EF4-FFF2-40B4-BE49-F238E27FC236}">
                <a16:creationId xmlns:a16="http://schemas.microsoft.com/office/drawing/2014/main" id="{3783AE3B-61EE-084B-9B9A-7F4FA90DADF4}"/>
              </a:ext>
            </a:extLst>
          </p:cNvPr>
          <p:cNvSpPr/>
          <p:nvPr/>
        </p:nvSpPr>
        <p:spPr>
          <a:xfrm>
            <a:off x="0" y="1632857"/>
            <a:ext cx="9144000" cy="4073853"/>
          </a:xfrm>
          <a:prstGeom prst="rect">
            <a:avLst/>
          </a:prstGeom>
          <a:solidFill>
            <a:srgbClr val="FEEC7E">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3AC87D-7009-9C41-9383-D5490A5C601F}"/>
              </a:ext>
            </a:extLst>
          </p:cNvPr>
          <p:cNvSpPr txBox="1"/>
          <p:nvPr/>
        </p:nvSpPr>
        <p:spPr>
          <a:xfrm>
            <a:off x="568779" y="2247150"/>
            <a:ext cx="8006442" cy="2845266"/>
          </a:xfrm>
          <a:prstGeom prst="rect">
            <a:avLst/>
          </a:prstGeom>
          <a:noFill/>
        </p:spPr>
        <p:txBody>
          <a:bodyPr wrap="square" rtlCol="0">
            <a:spAutoFit/>
          </a:bodyPr>
          <a:lstStyle/>
          <a:p>
            <a:pPr algn="just">
              <a:lnSpc>
                <a:spcPts val="3060"/>
              </a:lnSpc>
            </a:pPr>
            <a:r>
              <a:rPr lang="en-US" sz="2100" dirty="0">
                <a:latin typeface="Open Sans Light" panose="020B0306030504020204" pitchFamily="34" charset="0"/>
                <a:ea typeface="Open Sans Light" panose="020B0306030504020204" pitchFamily="34" charset="0"/>
                <a:cs typeface="Open Sans Light" panose="020B0306030504020204" pitchFamily="34" charset="0"/>
              </a:rPr>
              <a:t>”Being found in appearance as a man, [Jesus] humbled himself by becoming obedient to death – even death on a cross! </a:t>
            </a:r>
            <a:r>
              <a:rPr lang="en-US" sz="2100" i="1" dirty="0">
                <a:latin typeface="Open Sans Light" panose="020B0306030504020204" pitchFamily="34" charset="0"/>
                <a:ea typeface="Open Sans Light" panose="020B0306030504020204" pitchFamily="34" charset="0"/>
                <a:cs typeface="Open Sans Light" panose="020B0306030504020204" pitchFamily="34" charset="0"/>
              </a:rPr>
              <a:t>Therefore, God exalted him to the highest place and gave him the name that is above every name, that at the name of Jesus every knee should bow, in heaven and on earth and under the earth, and every tongue acknowledge that Jesus Christ is Lord, to the glory of God the Father</a:t>
            </a:r>
            <a:r>
              <a:rPr lang="en-US" sz="2100" dirty="0">
                <a:latin typeface="Open Sans Light" panose="020B0306030504020204" pitchFamily="34" charset="0"/>
                <a:ea typeface="Open Sans Light" panose="020B0306030504020204" pitchFamily="34" charset="0"/>
                <a:cs typeface="Open Sans Light" panose="020B0306030504020204" pitchFamily="34" charset="0"/>
              </a:rPr>
              <a:t>.”</a:t>
            </a:r>
          </a:p>
          <a:p>
            <a:pPr algn="just">
              <a:lnSpc>
                <a:spcPts val="3060"/>
              </a:lnSpc>
            </a:pPr>
            <a:r>
              <a:rPr lang="en-US" sz="2100" dirty="0">
                <a:latin typeface="Open Sans Light" panose="020B0306030504020204" pitchFamily="34" charset="0"/>
                <a:ea typeface="Open Sans Light" panose="020B0306030504020204" pitchFamily="34" charset="0"/>
                <a:cs typeface="Open Sans Light" panose="020B0306030504020204" pitchFamily="34" charset="0"/>
              </a:rPr>
              <a:t>												– Philippians 2:8-11</a:t>
            </a:r>
          </a:p>
        </p:txBody>
      </p:sp>
    </p:spTree>
    <p:extLst>
      <p:ext uri="{BB962C8B-B14F-4D97-AF65-F5344CB8AC3E}">
        <p14:creationId xmlns:p14="http://schemas.microsoft.com/office/powerpoint/2010/main" val="18818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250AA-2A0C-3F43-B712-81AB15C2B55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6667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DF4C2-0545-1148-BC4D-1E97E4A9216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538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CCA9C-4E3E-054B-A12D-D3E9568E3CB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8852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6437A3-55CF-4743-9CD9-930E088B1DE6}"/>
              </a:ext>
            </a:extLst>
          </p:cNvPr>
          <p:cNvPicPr>
            <a:picLocks noChangeAspect="1"/>
          </p:cNvPicPr>
          <p:nvPr/>
        </p:nvPicPr>
        <p:blipFill rotWithShape="1">
          <a:blip r:embed="rId2">
            <a:alphaModFix amt="50000"/>
            <a:extLst/>
          </a:blip>
          <a:srcRect/>
          <a:stretch/>
        </p:blipFill>
        <p:spPr>
          <a:xfrm>
            <a:off x="0" y="-1"/>
            <a:ext cx="9144000" cy="6858000"/>
          </a:xfrm>
          <a:prstGeom prst="rect">
            <a:avLst/>
          </a:prstGeom>
        </p:spPr>
      </p:pic>
      <p:sp>
        <p:nvSpPr>
          <p:cNvPr id="2" name="Title 1">
            <a:extLst>
              <a:ext uri="{FF2B5EF4-FFF2-40B4-BE49-F238E27FC236}">
                <a16:creationId xmlns:a16="http://schemas.microsoft.com/office/drawing/2014/main" id="{52D3BC5E-0CBE-1D42-A2EA-59E2D141F914}"/>
              </a:ext>
            </a:extLst>
          </p:cNvPr>
          <p:cNvSpPr>
            <a:spLocks noGrp="1"/>
          </p:cNvSpPr>
          <p:nvPr>
            <p:ph type="ctrTitle"/>
          </p:nvPr>
        </p:nvSpPr>
        <p:spPr>
          <a:xfrm>
            <a:off x="1142999" y="1016444"/>
            <a:ext cx="6858000" cy="1098395"/>
          </a:xfrm>
        </p:spPr>
        <p:txBody>
          <a:bodyPr>
            <a:normAutofit/>
          </a:bodyPr>
          <a:lstStyle/>
          <a:p>
            <a:r>
              <a:rPr lang="en-US" sz="5000" dirty="0">
                <a:solidFill>
                  <a:srgbClr val="FFFFFF"/>
                </a:solidFill>
                <a:latin typeface="Leander" pitchFamily="2" charset="0"/>
                <a:ea typeface="Leander" pitchFamily="2" charset="0"/>
              </a:rPr>
              <a:t>The Christmas Story</a:t>
            </a:r>
          </a:p>
        </p:txBody>
      </p:sp>
      <p:sp>
        <p:nvSpPr>
          <p:cNvPr id="6" name="TextBox 5">
            <a:extLst>
              <a:ext uri="{FF2B5EF4-FFF2-40B4-BE49-F238E27FC236}">
                <a16:creationId xmlns:a16="http://schemas.microsoft.com/office/drawing/2014/main" id="{FB3D6586-40BD-6748-A962-2D888BF2D91D}"/>
              </a:ext>
            </a:extLst>
          </p:cNvPr>
          <p:cNvSpPr txBox="1"/>
          <p:nvPr/>
        </p:nvSpPr>
        <p:spPr>
          <a:xfrm>
            <a:off x="413657" y="3428999"/>
            <a:ext cx="15675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eander" pitchFamily="2" charset="0"/>
                <a:ea typeface="Leander" pitchFamily="2" charset="0"/>
                <a:cs typeface="+mn-cs"/>
              </a:rPr>
              <a:t>True?</a:t>
            </a:r>
          </a:p>
        </p:txBody>
      </p:sp>
      <p:sp>
        <p:nvSpPr>
          <p:cNvPr id="8" name="TextBox 7">
            <a:extLst>
              <a:ext uri="{FF2B5EF4-FFF2-40B4-BE49-F238E27FC236}">
                <a16:creationId xmlns:a16="http://schemas.microsoft.com/office/drawing/2014/main" id="{5F016AE5-D664-3648-8669-C275840B64C5}"/>
              </a:ext>
            </a:extLst>
          </p:cNvPr>
          <p:cNvSpPr txBox="1"/>
          <p:nvPr/>
        </p:nvSpPr>
        <p:spPr>
          <a:xfrm>
            <a:off x="3788228" y="3428999"/>
            <a:ext cx="15675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eander" pitchFamily="2" charset="0"/>
                <a:ea typeface="Leander" pitchFamily="2" charset="0"/>
                <a:cs typeface="+mn-cs"/>
              </a:rPr>
              <a:t>Good?</a:t>
            </a:r>
          </a:p>
        </p:txBody>
      </p:sp>
      <p:sp>
        <p:nvSpPr>
          <p:cNvPr id="9" name="TextBox 8">
            <a:extLst>
              <a:ext uri="{FF2B5EF4-FFF2-40B4-BE49-F238E27FC236}">
                <a16:creationId xmlns:a16="http://schemas.microsoft.com/office/drawing/2014/main" id="{49B9848B-0098-9D43-8656-3D2B62CD39D8}"/>
              </a:ext>
            </a:extLst>
          </p:cNvPr>
          <p:cNvSpPr txBox="1"/>
          <p:nvPr/>
        </p:nvSpPr>
        <p:spPr>
          <a:xfrm>
            <a:off x="6651171" y="3428999"/>
            <a:ext cx="23295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eander" pitchFamily="2" charset="0"/>
                <a:ea typeface="Leander" pitchFamily="2" charset="0"/>
                <a:cs typeface="+mn-cs"/>
              </a:rPr>
              <a:t>Beautiful?</a:t>
            </a:r>
          </a:p>
        </p:txBody>
      </p:sp>
    </p:spTree>
    <p:extLst>
      <p:ext uri="{BB962C8B-B14F-4D97-AF65-F5344CB8AC3E}">
        <p14:creationId xmlns:p14="http://schemas.microsoft.com/office/powerpoint/2010/main" val="315076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D31B0-A054-9747-8FAC-042C682E353E}"/>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E903821C-048F-9B4E-A0A1-AF0588CC40D0}"/>
              </a:ext>
            </a:extLst>
          </p:cNvPr>
          <p:cNvSpPr txBox="1"/>
          <p:nvPr/>
        </p:nvSpPr>
        <p:spPr>
          <a:xfrm>
            <a:off x="653143" y="1828800"/>
            <a:ext cx="7837714" cy="3643690"/>
          </a:xfrm>
          <a:prstGeom prst="rect">
            <a:avLst/>
          </a:prstGeom>
          <a:noFill/>
        </p:spPr>
        <p:txBody>
          <a:bodyPr wrap="square" rtlCol="0">
            <a:spAutoFit/>
          </a:bodyPr>
          <a:lstStyle/>
          <a:p>
            <a:pPr algn="just">
              <a:lnSpc>
                <a:spcPts val="3120"/>
              </a:lnSpc>
            </a:pPr>
            <a:r>
              <a:rPr lang="en-GB"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“Creatures are not born with desires unless satisfaction for those desires exists. A baby feels hunger: well, there is such thing as food. A duckling wants to swim: well, there is such a thing as water.  [Humans] feel sexual desire: well, there is such a thing as sex. If I find a desire which no experience in this world can satisfy, the most probable explanation is that I was made for another world.” </a:t>
            </a:r>
          </a:p>
          <a:p>
            <a:pPr algn="just">
              <a:lnSpc>
                <a:spcPts val="3120"/>
              </a:lnSpc>
            </a:pPr>
            <a:r>
              <a:rPr lang="en-GB" sz="2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a:p>
            <a:pPr algn="just">
              <a:lnSpc>
                <a:spcPts val="3120"/>
              </a:lnSpc>
            </a:pPr>
            <a:r>
              <a:rPr lang="en-GB"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													   – C.S. Lewis</a:t>
            </a:r>
            <a:endPar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972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9C785-73CE-C44D-BA61-E3B9C0DE29F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7967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9C785-73CE-C44D-BA61-E3B9C0DE29F0}"/>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898FBE4F-0EA1-8E44-A3A7-E8700FAC5DA1}"/>
              </a:ext>
            </a:extLst>
          </p:cNvPr>
          <p:cNvSpPr/>
          <p:nvPr/>
        </p:nvSpPr>
        <p:spPr>
          <a:xfrm>
            <a:off x="0" y="2133601"/>
            <a:ext cx="9144000" cy="2743200"/>
          </a:xfrm>
          <a:prstGeom prst="rect">
            <a:avLst/>
          </a:prstGeom>
          <a:solidFill>
            <a:srgbClr val="FEEC7E">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5ACEA6B-1F5D-644C-88AF-AEB0FD92948E}"/>
              </a:ext>
            </a:extLst>
          </p:cNvPr>
          <p:cNvSpPr txBox="1"/>
          <p:nvPr/>
        </p:nvSpPr>
        <p:spPr>
          <a:xfrm>
            <a:off x="721179" y="3079042"/>
            <a:ext cx="8006442" cy="1255087"/>
          </a:xfrm>
          <a:prstGeom prst="rect">
            <a:avLst/>
          </a:prstGeom>
          <a:noFill/>
        </p:spPr>
        <p:txBody>
          <a:bodyPr wrap="square" rtlCol="0">
            <a:spAutoFit/>
          </a:bodyPr>
          <a:lstStyle/>
          <a:p>
            <a:pPr algn="just">
              <a:lnSpc>
                <a:spcPts val="306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“In the beginning was the Word, and the Word was with God, and the Word was God.” </a:t>
            </a:r>
            <a:r>
              <a:rPr lang="en-US" sz="2100" dirty="0">
                <a:latin typeface="Open Sans Light" panose="020B0306030504020204" pitchFamily="34" charset="0"/>
                <a:ea typeface="Open Sans Light" panose="020B0306030504020204" pitchFamily="34" charset="0"/>
                <a:cs typeface="Open Sans Light" panose="020B0306030504020204" pitchFamily="34" charset="0"/>
              </a:rPr>
              <a:t>												       									   	   – John 1:1</a:t>
            </a:r>
          </a:p>
        </p:txBody>
      </p:sp>
    </p:spTree>
    <p:extLst>
      <p:ext uri="{BB962C8B-B14F-4D97-AF65-F5344CB8AC3E}">
        <p14:creationId xmlns:p14="http://schemas.microsoft.com/office/powerpoint/2010/main" val="182115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9C785-73CE-C44D-BA61-E3B9C0DE29F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0789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E19C4-C958-324D-8176-B7077E442E2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8734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E19C4-C958-324D-8176-B7077E442E2B}"/>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B50A4195-96DC-1F45-968E-3484ECBE5529}"/>
              </a:ext>
            </a:extLst>
          </p:cNvPr>
          <p:cNvSpPr/>
          <p:nvPr/>
        </p:nvSpPr>
        <p:spPr>
          <a:xfrm>
            <a:off x="0" y="2177143"/>
            <a:ext cx="9144000" cy="3058886"/>
          </a:xfrm>
          <a:prstGeom prst="rect">
            <a:avLst/>
          </a:prstGeom>
          <a:solidFill>
            <a:srgbClr val="FEEC7E">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B436360-284D-8E42-B6F9-F50479F8AC89}"/>
              </a:ext>
            </a:extLst>
          </p:cNvPr>
          <p:cNvSpPr txBox="1"/>
          <p:nvPr/>
        </p:nvSpPr>
        <p:spPr>
          <a:xfrm>
            <a:off x="710293" y="2681497"/>
            <a:ext cx="8006442" cy="2050177"/>
          </a:xfrm>
          <a:prstGeom prst="rect">
            <a:avLst/>
          </a:prstGeom>
          <a:noFill/>
        </p:spPr>
        <p:txBody>
          <a:bodyPr wrap="square" rtlCol="0">
            <a:spAutoFit/>
          </a:bodyPr>
          <a:lstStyle/>
          <a:p>
            <a:pPr algn="just">
              <a:lnSpc>
                <a:spcPts val="3060"/>
              </a:lnSpc>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“All this took place to fulfil what the Lord had said through the prophet: ‘The virgin will conceive and give birth to a son, and they will call him Immanuel’ (which means ‘God with us’).”</a:t>
            </a:r>
            <a:r>
              <a:rPr lang="en-US" sz="2100" dirty="0">
                <a:latin typeface="Open Sans Light" panose="020B0306030504020204" pitchFamily="34" charset="0"/>
                <a:ea typeface="Open Sans Light" panose="020B0306030504020204" pitchFamily="34" charset="0"/>
                <a:cs typeface="Open Sans Light" panose="020B0306030504020204" pitchFamily="34" charset="0"/>
              </a:rPr>
              <a:t>												       										 – Matthew 1:22-23</a:t>
            </a:r>
          </a:p>
        </p:txBody>
      </p:sp>
    </p:spTree>
    <p:extLst>
      <p:ext uri="{BB962C8B-B14F-4D97-AF65-F5344CB8AC3E}">
        <p14:creationId xmlns:p14="http://schemas.microsoft.com/office/powerpoint/2010/main" val="4414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E19C4-C958-324D-8176-B7077E442E2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5195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276</Words>
  <Application>Microsoft Office PowerPoint</Application>
  <PresentationFormat>On-screen Show (4:3)</PresentationFormat>
  <Paragraphs>13</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Leander</vt:lpstr>
      <vt:lpstr>Open Sans</vt:lpstr>
      <vt:lpstr>Open Sans Light</vt:lpstr>
      <vt:lpstr>Office Theme</vt:lpstr>
      <vt:lpstr>PowerPoint Presentation</vt:lpstr>
      <vt:lpstr>The Christmas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Ewan Wilson</dc:creator>
  <cp:lastModifiedBy>Ewan Wilson</cp:lastModifiedBy>
  <cp:revision>1</cp:revision>
  <dcterms:created xsi:type="dcterms:W3CDTF">2018-12-17T12:25:29Z</dcterms:created>
  <dcterms:modified xsi:type="dcterms:W3CDTF">2018-12-17T12:26:18Z</dcterms:modified>
</cp:coreProperties>
</file>