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001" r:id="rId3"/>
    <p:sldId id="281" r:id="rId4"/>
    <p:sldId id="283" r:id="rId5"/>
    <p:sldId id="284" r:id="rId6"/>
    <p:sldId id="2005" r:id="rId7"/>
    <p:sldId id="286" r:id="rId8"/>
    <p:sldId id="289" r:id="rId9"/>
    <p:sldId id="287" r:id="rId10"/>
    <p:sldId id="296" r:id="rId11"/>
    <p:sldId id="298" r:id="rId12"/>
    <p:sldId id="297" r:id="rId13"/>
    <p:sldId id="288" r:id="rId14"/>
    <p:sldId id="2002" r:id="rId15"/>
    <p:sldId id="290" r:id="rId16"/>
    <p:sldId id="292" r:id="rId17"/>
    <p:sldId id="2003" r:id="rId18"/>
    <p:sldId id="2004" r:id="rId19"/>
    <p:sldId id="293" r:id="rId20"/>
    <p:sldId id="294" r:id="rId21"/>
    <p:sldId id="295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338E1-F672-0B46-9947-BD06CB4C334F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C1052-A2ED-F14E-81DF-C3DB1EE53884}">
      <dgm:prSet phldrT="[Text]"/>
      <dgm:spPr>
        <a:solidFill>
          <a:srgbClr val="3E6355"/>
        </a:solidFill>
        <a:ln w="25400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dirty="0"/>
            <a:t>Earth</a:t>
          </a:r>
        </a:p>
      </dgm:t>
    </dgm:pt>
    <dgm:pt modelId="{F8D17B79-F739-ED44-B403-CB890D28FD7B}" type="parTrans" cxnId="{8958B3EC-14A7-7442-BC62-510D26138882}">
      <dgm:prSet/>
      <dgm:spPr/>
      <dgm:t>
        <a:bodyPr/>
        <a:lstStyle/>
        <a:p>
          <a:endParaRPr lang="en-US"/>
        </a:p>
      </dgm:t>
    </dgm:pt>
    <dgm:pt modelId="{83D65632-940C-3142-A1E6-D39875063C83}" type="sibTrans" cxnId="{8958B3EC-14A7-7442-BC62-510D26138882}">
      <dgm:prSet/>
      <dgm:spPr/>
      <dgm:t>
        <a:bodyPr/>
        <a:lstStyle/>
        <a:p>
          <a:endParaRPr lang="en-US"/>
        </a:p>
      </dgm:t>
    </dgm:pt>
    <dgm:pt modelId="{22C98EB8-DDA7-D442-9CEE-19E45AEE733F}">
      <dgm:prSet phldrT="[Text]" custT="1"/>
      <dgm:spPr>
        <a:solidFill>
          <a:srgbClr val="76B192"/>
        </a:solidFill>
        <a:ln w="25400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Garden </a:t>
          </a:r>
        </a:p>
      </dgm:t>
    </dgm:pt>
    <dgm:pt modelId="{1AECD6B2-5EE1-0243-900F-28E992085BF0}" type="parTrans" cxnId="{E29DA54D-0214-F548-8CB0-3040E1D07B7B}">
      <dgm:prSet/>
      <dgm:spPr/>
      <dgm:t>
        <a:bodyPr/>
        <a:lstStyle/>
        <a:p>
          <a:endParaRPr lang="en-US"/>
        </a:p>
      </dgm:t>
    </dgm:pt>
    <dgm:pt modelId="{00E42C2C-C36E-0C4B-A9AA-5851A2150F67}" type="sibTrans" cxnId="{E29DA54D-0214-F548-8CB0-3040E1D07B7B}">
      <dgm:prSet/>
      <dgm:spPr/>
      <dgm:t>
        <a:bodyPr/>
        <a:lstStyle/>
        <a:p>
          <a:endParaRPr lang="en-US"/>
        </a:p>
      </dgm:t>
    </dgm:pt>
    <dgm:pt modelId="{04F9B3F2-4671-EF4E-8947-9AAD623111A0}" type="pres">
      <dgm:prSet presAssocID="{C2D338E1-F672-0B46-9947-BD06CB4C334F}" presName="Name0" presStyleCnt="0">
        <dgm:presLayoutVars>
          <dgm:chMax val="7"/>
          <dgm:resizeHandles val="exact"/>
        </dgm:presLayoutVars>
      </dgm:prSet>
      <dgm:spPr/>
    </dgm:pt>
    <dgm:pt modelId="{4746D0AC-3205-B549-9E5D-A8B05A75900D}" type="pres">
      <dgm:prSet presAssocID="{C2D338E1-F672-0B46-9947-BD06CB4C334F}" presName="comp1" presStyleCnt="0"/>
      <dgm:spPr/>
    </dgm:pt>
    <dgm:pt modelId="{A6B2F191-AF0E-8143-840C-D6203522590C}" type="pres">
      <dgm:prSet presAssocID="{C2D338E1-F672-0B46-9947-BD06CB4C334F}" presName="circle1" presStyleLbl="node1" presStyleIdx="0" presStyleCnt="2" custLinFactNeighborX="0"/>
      <dgm:spPr/>
    </dgm:pt>
    <dgm:pt modelId="{79671A0E-FC7E-8944-AE6C-E452FE56F6E5}" type="pres">
      <dgm:prSet presAssocID="{C2D338E1-F672-0B46-9947-BD06CB4C334F}" presName="c1text" presStyleLbl="node1" presStyleIdx="0" presStyleCnt="2">
        <dgm:presLayoutVars>
          <dgm:bulletEnabled val="1"/>
        </dgm:presLayoutVars>
      </dgm:prSet>
      <dgm:spPr/>
    </dgm:pt>
    <dgm:pt modelId="{EB909C1D-CDEE-3542-9A09-104FF74BB8F2}" type="pres">
      <dgm:prSet presAssocID="{C2D338E1-F672-0B46-9947-BD06CB4C334F}" presName="comp2" presStyleCnt="0"/>
      <dgm:spPr/>
    </dgm:pt>
    <dgm:pt modelId="{5FB44862-ACF2-E846-9525-9244D95512D6}" type="pres">
      <dgm:prSet presAssocID="{C2D338E1-F672-0B46-9947-BD06CB4C334F}" presName="circle2" presStyleLbl="node1" presStyleIdx="1" presStyleCnt="2" custScaleX="61131" custScaleY="59684" custLinFactNeighborX="528" custLinFactNeighborY="-15019"/>
      <dgm:spPr/>
    </dgm:pt>
    <dgm:pt modelId="{4EBB36A7-1556-4F48-94A8-01B0F310691D}" type="pres">
      <dgm:prSet presAssocID="{C2D338E1-F672-0B46-9947-BD06CB4C334F}" presName="c2text" presStyleLbl="node1" presStyleIdx="1" presStyleCnt="2">
        <dgm:presLayoutVars>
          <dgm:bulletEnabled val="1"/>
        </dgm:presLayoutVars>
      </dgm:prSet>
      <dgm:spPr/>
    </dgm:pt>
  </dgm:ptLst>
  <dgm:cxnLst>
    <dgm:cxn modelId="{E29DA54D-0214-F548-8CB0-3040E1D07B7B}" srcId="{C2D338E1-F672-0B46-9947-BD06CB4C334F}" destId="{22C98EB8-DDA7-D442-9CEE-19E45AEE733F}" srcOrd="1" destOrd="0" parTransId="{1AECD6B2-5EE1-0243-900F-28E992085BF0}" sibTransId="{00E42C2C-C36E-0C4B-A9AA-5851A2150F67}"/>
    <dgm:cxn modelId="{9569014F-32F5-4546-BD86-574EAC6309D3}" type="presOf" srcId="{EE5C1052-A2ED-F14E-81DF-C3DB1EE53884}" destId="{A6B2F191-AF0E-8143-840C-D6203522590C}" srcOrd="0" destOrd="0" presId="urn:microsoft.com/office/officeart/2005/8/layout/venn2"/>
    <dgm:cxn modelId="{A597A0A8-1053-004F-B83C-96731824A637}" type="presOf" srcId="{C2D338E1-F672-0B46-9947-BD06CB4C334F}" destId="{04F9B3F2-4671-EF4E-8947-9AAD623111A0}" srcOrd="0" destOrd="0" presId="urn:microsoft.com/office/officeart/2005/8/layout/venn2"/>
    <dgm:cxn modelId="{776EEFB3-1A03-8744-95D3-C80AB6F3D98A}" type="presOf" srcId="{22C98EB8-DDA7-D442-9CEE-19E45AEE733F}" destId="{5FB44862-ACF2-E846-9525-9244D95512D6}" srcOrd="0" destOrd="0" presId="urn:microsoft.com/office/officeart/2005/8/layout/venn2"/>
    <dgm:cxn modelId="{2E513BD5-9E1B-994B-A747-DE06DA75BA66}" type="presOf" srcId="{EE5C1052-A2ED-F14E-81DF-C3DB1EE53884}" destId="{79671A0E-FC7E-8944-AE6C-E452FE56F6E5}" srcOrd="1" destOrd="0" presId="urn:microsoft.com/office/officeart/2005/8/layout/venn2"/>
    <dgm:cxn modelId="{8958B3EC-14A7-7442-BC62-510D26138882}" srcId="{C2D338E1-F672-0B46-9947-BD06CB4C334F}" destId="{EE5C1052-A2ED-F14E-81DF-C3DB1EE53884}" srcOrd="0" destOrd="0" parTransId="{F8D17B79-F739-ED44-B403-CB890D28FD7B}" sibTransId="{83D65632-940C-3142-A1E6-D39875063C83}"/>
    <dgm:cxn modelId="{A909E7F1-E78C-DA49-ABA1-AAAE2FFF8779}" type="presOf" srcId="{22C98EB8-DDA7-D442-9CEE-19E45AEE733F}" destId="{4EBB36A7-1556-4F48-94A8-01B0F310691D}" srcOrd="1" destOrd="0" presId="urn:microsoft.com/office/officeart/2005/8/layout/venn2"/>
    <dgm:cxn modelId="{D097C664-1F0F-E24A-8D0B-4101F433DA0E}" type="presParOf" srcId="{04F9B3F2-4671-EF4E-8947-9AAD623111A0}" destId="{4746D0AC-3205-B549-9E5D-A8B05A75900D}" srcOrd="0" destOrd="0" presId="urn:microsoft.com/office/officeart/2005/8/layout/venn2"/>
    <dgm:cxn modelId="{FF97AFF2-7A3F-4E4C-B10E-BD98F1E3B558}" type="presParOf" srcId="{4746D0AC-3205-B549-9E5D-A8B05A75900D}" destId="{A6B2F191-AF0E-8143-840C-D6203522590C}" srcOrd="0" destOrd="0" presId="urn:microsoft.com/office/officeart/2005/8/layout/venn2"/>
    <dgm:cxn modelId="{CB341502-5267-A249-9BD8-34C4874AAB0B}" type="presParOf" srcId="{4746D0AC-3205-B549-9E5D-A8B05A75900D}" destId="{79671A0E-FC7E-8944-AE6C-E452FE56F6E5}" srcOrd="1" destOrd="0" presId="urn:microsoft.com/office/officeart/2005/8/layout/venn2"/>
    <dgm:cxn modelId="{B1E11B2F-C75F-8248-A479-B772D6EDC5FE}" type="presParOf" srcId="{04F9B3F2-4671-EF4E-8947-9AAD623111A0}" destId="{EB909C1D-CDEE-3542-9A09-104FF74BB8F2}" srcOrd="1" destOrd="0" presId="urn:microsoft.com/office/officeart/2005/8/layout/venn2"/>
    <dgm:cxn modelId="{3EE49225-1E3F-0E45-A688-263018EF6A3D}" type="presParOf" srcId="{EB909C1D-CDEE-3542-9A09-104FF74BB8F2}" destId="{5FB44862-ACF2-E846-9525-9244D95512D6}" srcOrd="0" destOrd="0" presId="urn:microsoft.com/office/officeart/2005/8/layout/venn2"/>
    <dgm:cxn modelId="{CC64D93D-2FF5-A24E-AA43-F1002ED55537}" type="presParOf" srcId="{EB909C1D-CDEE-3542-9A09-104FF74BB8F2}" destId="{4EBB36A7-1556-4F48-94A8-01B0F310691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2F191-AF0E-8143-840C-D6203522590C}">
      <dsp:nvSpPr>
        <dsp:cNvPr id="0" name=""/>
        <dsp:cNvSpPr/>
      </dsp:nvSpPr>
      <dsp:spPr>
        <a:xfrm>
          <a:off x="730249" y="0"/>
          <a:ext cx="6426200" cy="6426200"/>
        </a:xfrm>
        <a:prstGeom prst="ellipse">
          <a:avLst/>
        </a:prstGeom>
        <a:solidFill>
          <a:srgbClr val="3E6355"/>
        </a:solidFill>
        <a:ln w="254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Earth</a:t>
          </a:r>
        </a:p>
      </dsp:txBody>
      <dsp:txXfrm>
        <a:off x="2256472" y="481965"/>
        <a:ext cx="3373755" cy="1092454"/>
      </dsp:txXfrm>
    </dsp:sp>
    <dsp:sp modelId="{5FB44862-ACF2-E846-9525-9244D95512D6}">
      <dsp:nvSpPr>
        <dsp:cNvPr id="0" name=""/>
        <dsp:cNvSpPr/>
      </dsp:nvSpPr>
      <dsp:spPr>
        <a:xfrm>
          <a:off x="2495647" y="1854231"/>
          <a:ext cx="2946300" cy="2876559"/>
        </a:xfrm>
        <a:prstGeom prst="ellipse">
          <a:avLst/>
        </a:prstGeom>
        <a:solidFill>
          <a:srgbClr val="76B192"/>
        </a:solidFill>
        <a:ln w="254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Garden </a:t>
          </a:r>
        </a:p>
      </dsp:txBody>
      <dsp:txXfrm>
        <a:off x="2927123" y="2573371"/>
        <a:ext cx="2083348" cy="1438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2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9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8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61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3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3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7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8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1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59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9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87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6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9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1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7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0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8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1398-89DC-43EE-8C27-7E65EAF09A38}" type="datetimeFigureOut">
              <a:rPr lang="en-GB" smtClean="0"/>
              <a:t>20/08/2018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A113-6920-4627-B970-6B71722EC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5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C909-CA92-3648-94DA-A44E8E0D78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6503-F31A-534B-B8B9-3D919704F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5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ED29-8781-DE40-9EAF-61E00313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169599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4800" b="1" dirty="0">
                <a:solidFill>
                  <a:srgbClr val="76B19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Creations in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55FAB-2E2A-6A42-9F47-3A7F016D4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44866"/>
            <a:ext cx="6858000" cy="9864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Corinthians 5:17</a:t>
            </a:r>
          </a:p>
        </p:txBody>
      </p:sp>
    </p:spTree>
    <p:extLst>
      <p:ext uri="{BB962C8B-B14F-4D97-AF65-F5344CB8AC3E}">
        <p14:creationId xmlns:p14="http://schemas.microsoft.com/office/powerpoint/2010/main" val="288599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C7E329-5E02-284E-9C10-C4518B87A577}"/>
              </a:ext>
            </a:extLst>
          </p:cNvPr>
          <p:cNvSpPr txBox="1"/>
          <p:nvPr/>
        </p:nvSpPr>
        <p:spPr>
          <a:xfrm>
            <a:off x="231540" y="1876255"/>
            <a:ext cx="2003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04237-976F-0D43-8EE0-B1BE64694D1A}"/>
              </a:ext>
            </a:extLst>
          </p:cNvPr>
          <p:cNvSpPr txBox="1"/>
          <p:nvPr/>
        </p:nvSpPr>
        <p:spPr>
          <a:xfrm>
            <a:off x="6623222" y="1876255"/>
            <a:ext cx="2423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Re-Creation</a:t>
            </a:r>
          </a:p>
        </p:txBody>
      </p:sp>
      <p:sp>
        <p:nvSpPr>
          <p:cNvPr id="18" name="Merge 17">
            <a:extLst>
              <a:ext uri="{FF2B5EF4-FFF2-40B4-BE49-F238E27FC236}">
                <a16:creationId xmlns:a16="http://schemas.microsoft.com/office/drawing/2014/main" id="{28024428-42F1-5E44-9C76-5DB5D7045911}"/>
              </a:ext>
            </a:extLst>
          </p:cNvPr>
          <p:cNvSpPr/>
          <p:nvPr/>
        </p:nvSpPr>
        <p:spPr>
          <a:xfrm rot="11187401">
            <a:off x="7720184" y="2381750"/>
            <a:ext cx="653070" cy="483813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AC0AC-886E-4846-9E81-F394ACCFAD7C}"/>
              </a:ext>
            </a:extLst>
          </p:cNvPr>
          <p:cNvCxnSpPr>
            <a:cxnSpLocks/>
          </p:cNvCxnSpPr>
          <p:nvPr/>
        </p:nvCxnSpPr>
        <p:spPr>
          <a:xfrm flipV="1">
            <a:off x="1233205" y="2430253"/>
            <a:ext cx="1001665" cy="58590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182FAF-7545-7340-B7B5-A39DD8D69EB2}"/>
              </a:ext>
            </a:extLst>
          </p:cNvPr>
          <p:cNvCxnSpPr>
            <a:cxnSpLocks/>
          </p:cNvCxnSpPr>
          <p:nvPr/>
        </p:nvCxnSpPr>
        <p:spPr>
          <a:xfrm flipV="1">
            <a:off x="2220373" y="1064525"/>
            <a:ext cx="0" cy="1381681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B3AC11-9D7D-EC4D-BE0C-F45ABDE4F71B}"/>
              </a:ext>
            </a:extLst>
          </p:cNvPr>
          <p:cNvSpPr txBox="1"/>
          <p:nvPr/>
        </p:nvSpPr>
        <p:spPr>
          <a:xfrm>
            <a:off x="1456948" y="695193"/>
            <a:ext cx="15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Cycle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C7D2E5-2C01-0949-8B31-6332D298A74A}"/>
              </a:ext>
            </a:extLst>
          </p:cNvPr>
          <p:cNvCxnSpPr>
            <a:cxnSpLocks/>
          </p:cNvCxnSpPr>
          <p:nvPr/>
        </p:nvCxnSpPr>
        <p:spPr>
          <a:xfrm flipV="1">
            <a:off x="1356254" y="2567095"/>
            <a:ext cx="1548781" cy="95589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E335F0-44E5-1C4D-8B29-C53D9C2BD666}"/>
              </a:ext>
            </a:extLst>
          </p:cNvPr>
          <p:cNvCxnSpPr>
            <a:cxnSpLocks/>
          </p:cNvCxnSpPr>
          <p:nvPr/>
        </p:nvCxnSpPr>
        <p:spPr>
          <a:xfrm flipV="1">
            <a:off x="2905035" y="1876255"/>
            <a:ext cx="0" cy="69084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9ACF5C-CB72-CC4C-913A-66517FBE6E6A}"/>
              </a:ext>
            </a:extLst>
          </p:cNvPr>
          <p:cNvSpPr txBox="1"/>
          <p:nvPr/>
        </p:nvSpPr>
        <p:spPr>
          <a:xfrm>
            <a:off x="2331988" y="1229924"/>
            <a:ext cx="114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Exodus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6021F1-D583-8C42-B6FF-7A22E1D14C25}"/>
              </a:ext>
            </a:extLst>
          </p:cNvPr>
          <p:cNvCxnSpPr>
            <a:cxnSpLocks/>
          </p:cNvCxnSpPr>
          <p:nvPr/>
        </p:nvCxnSpPr>
        <p:spPr>
          <a:xfrm flipV="1">
            <a:off x="2090000" y="3480366"/>
            <a:ext cx="1743901" cy="1168788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AFFC8DA-591E-0F4B-B2FE-738703FF07AF}"/>
              </a:ext>
            </a:extLst>
          </p:cNvPr>
          <p:cNvSpPr txBox="1"/>
          <p:nvPr/>
        </p:nvSpPr>
        <p:spPr>
          <a:xfrm>
            <a:off x="3478081" y="5620289"/>
            <a:ext cx="245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De-Creation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34A727-8D57-9846-8194-8E1EDA0C647A}"/>
              </a:ext>
            </a:extLst>
          </p:cNvPr>
          <p:cNvCxnSpPr>
            <a:cxnSpLocks/>
          </p:cNvCxnSpPr>
          <p:nvPr/>
        </p:nvCxnSpPr>
        <p:spPr>
          <a:xfrm flipV="1">
            <a:off x="3834238" y="3207074"/>
            <a:ext cx="0" cy="27329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FFD674-A914-EF46-8CA1-E6CE43CC3DDF}"/>
              </a:ext>
            </a:extLst>
          </p:cNvPr>
          <p:cNvSpPr txBox="1"/>
          <p:nvPr/>
        </p:nvSpPr>
        <p:spPr>
          <a:xfrm>
            <a:off x="3236535" y="2546064"/>
            <a:ext cx="129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Prophetic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53752B2-8079-8340-B5C6-A03CE36812FE}"/>
              </a:ext>
            </a:extLst>
          </p:cNvPr>
          <p:cNvSpPr/>
          <p:nvPr/>
        </p:nvSpPr>
        <p:spPr>
          <a:xfrm>
            <a:off x="1097280" y="2475564"/>
            <a:ext cx="6949440" cy="2886993"/>
          </a:xfrm>
          <a:custGeom>
            <a:avLst/>
            <a:gdLst>
              <a:gd name="connsiteX0" fmla="*/ 0 w 7367452"/>
              <a:gd name="connsiteY0" fmla="*/ 0 h 2886993"/>
              <a:gd name="connsiteX1" fmla="*/ 953589 w 7367452"/>
              <a:gd name="connsiteY1" fmla="*/ 2103120 h 2886993"/>
              <a:gd name="connsiteX2" fmla="*/ 3696789 w 7367452"/>
              <a:gd name="connsiteY2" fmla="*/ 2886892 h 2886993"/>
              <a:gd name="connsiteX3" fmla="*/ 6479177 w 7367452"/>
              <a:gd name="connsiteY3" fmla="*/ 2063932 h 2886993"/>
              <a:gd name="connsiteX4" fmla="*/ 7367452 w 7367452"/>
              <a:gd name="connsiteY4" fmla="*/ 0 h 288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452" h="2886993">
                <a:moveTo>
                  <a:pt x="0" y="0"/>
                </a:moveTo>
                <a:cubicBezTo>
                  <a:pt x="168729" y="810985"/>
                  <a:pt x="337458" y="1621971"/>
                  <a:pt x="953589" y="2103120"/>
                </a:cubicBezTo>
                <a:cubicBezTo>
                  <a:pt x="1569720" y="2584269"/>
                  <a:pt x="2775858" y="2893423"/>
                  <a:pt x="3696789" y="2886892"/>
                </a:cubicBezTo>
                <a:cubicBezTo>
                  <a:pt x="4617720" y="2880361"/>
                  <a:pt x="5867400" y="2545081"/>
                  <a:pt x="6479177" y="2063932"/>
                </a:cubicBezTo>
                <a:cubicBezTo>
                  <a:pt x="7090954" y="1582783"/>
                  <a:pt x="7229203" y="791391"/>
                  <a:pt x="7367452" y="0"/>
                </a:cubicBezTo>
              </a:path>
            </a:pathLst>
          </a:custGeom>
          <a:noFill/>
          <a:ln w="101600" cap="rnd"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E6C3-44D7-4841-A4AC-A41F4D53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Isaiah 65:17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2DD3-069A-964A-8232-FF14E20A7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“Behold, I will create a </a:t>
            </a:r>
            <a:r>
              <a:rPr lang="en-US" sz="3200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Heavens &amp; a New Earth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former things of the </a:t>
            </a:r>
            <a:r>
              <a:rPr lang="en-US" sz="3200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 creation will not be remembered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”!</a:t>
            </a:r>
          </a:p>
        </p:txBody>
      </p:sp>
    </p:spTree>
    <p:extLst>
      <p:ext uri="{BB962C8B-B14F-4D97-AF65-F5344CB8AC3E}">
        <p14:creationId xmlns:p14="http://schemas.microsoft.com/office/powerpoint/2010/main" val="322956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C7E329-5E02-284E-9C10-C4518B87A577}"/>
              </a:ext>
            </a:extLst>
          </p:cNvPr>
          <p:cNvSpPr txBox="1"/>
          <p:nvPr/>
        </p:nvSpPr>
        <p:spPr>
          <a:xfrm>
            <a:off x="231540" y="1876255"/>
            <a:ext cx="2003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04237-976F-0D43-8EE0-B1BE64694D1A}"/>
              </a:ext>
            </a:extLst>
          </p:cNvPr>
          <p:cNvSpPr txBox="1"/>
          <p:nvPr/>
        </p:nvSpPr>
        <p:spPr>
          <a:xfrm>
            <a:off x="6623222" y="1876255"/>
            <a:ext cx="2423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Re-Creation</a:t>
            </a:r>
          </a:p>
        </p:txBody>
      </p:sp>
      <p:sp>
        <p:nvSpPr>
          <p:cNvPr id="18" name="Merge 17">
            <a:extLst>
              <a:ext uri="{FF2B5EF4-FFF2-40B4-BE49-F238E27FC236}">
                <a16:creationId xmlns:a16="http://schemas.microsoft.com/office/drawing/2014/main" id="{28024428-42F1-5E44-9C76-5DB5D7045911}"/>
              </a:ext>
            </a:extLst>
          </p:cNvPr>
          <p:cNvSpPr/>
          <p:nvPr/>
        </p:nvSpPr>
        <p:spPr>
          <a:xfrm rot="11187401">
            <a:off x="7720184" y="2381750"/>
            <a:ext cx="653070" cy="483813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AC0AC-886E-4846-9E81-F394ACCFAD7C}"/>
              </a:ext>
            </a:extLst>
          </p:cNvPr>
          <p:cNvCxnSpPr>
            <a:cxnSpLocks/>
          </p:cNvCxnSpPr>
          <p:nvPr/>
        </p:nvCxnSpPr>
        <p:spPr>
          <a:xfrm flipV="1">
            <a:off x="1233205" y="2430253"/>
            <a:ext cx="1001665" cy="58590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182FAF-7545-7340-B7B5-A39DD8D69EB2}"/>
              </a:ext>
            </a:extLst>
          </p:cNvPr>
          <p:cNvCxnSpPr>
            <a:cxnSpLocks/>
          </p:cNvCxnSpPr>
          <p:nvPr/>
        </p:nvCxnSpPr>
        <p:spPr>
          <a:xfrm flipV="1">
            <a:off x="2220373" y="1064525"/>
            <a:ext cx="0" cy="1381681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B3AC11-9D7D-EC4D-BE0C-F45ABDE4F71B}"/>
              </a:ext>
            </a:extLst>
          </p:cNvPr>
          <p:cNvSpPr txBox="1"/>
          <p:nvPr/>
        </p:nvSpPr>
        <p:spPr>
          <a:xfrm>
            <a:off x="1456948" y="695193"/>
            <a:ext cx="15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Cycle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C7D2E5-2C01-0949-8B31-6332D298A74A}"/>
              </a:ext>
            </a:extLst>
          </p:cNvPr>
          <p:cNvCxnSpPr>
            <a:cxnSpLocks/>
          </p:cNvCxnSpPr>
          <p:nvPr/>
        </p:nvCxnSpPr>
        <p:spPr>
          <a:xfrm flipV="1">
            <a:off x="1356254" y="2567095"/>
            <a:ext cx="1548781" cy="95589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E335F0-44E5-1C4D-8B29-C53D9C2BD666}"/>
              </a:ext>
            </a:extLst>
          </p:cNvPr>
          <p:cNvCxnSpPr>
            <a:cxnSpLocks/>
          </p:cNvCxnSpPr>
          <p:nvPr/>
        </p:nvCxnSpPr>
        <p:spPr>
          <a:xfrm flipV="1">
            <a:off x="2905035" y="1876255"/>
            <a:ext cx="0" cy="69084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9ACF5C-CB72-CC4C-913A-66517FBE6E6A}"/>
              </a:ext>
            </a:extLst>
          </p:cNvPr>
          <p:cNvSpPr txBox="1"/>
          <p:nvPr/>
        </p:nvSpPr>
        <p:spPr>
          <a:xfrm>
            <a:off x="2331988" y="1229924"/>
            <a:ext cx="114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Exodus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6021F1-D583-8C42-B6FF-7A22E1D14C25}"/>
              </a:ext>
            </a:extLst>
          </p:cNvPr>
          <p:cNvCxnSpPr>
            <a:cxnSpLocks/>
          </p:cNvCxnSpPr>
          <p:nvPr/>
        </p:nvCxnSpPr>
        <p:spPr>
          <a:xfrm flipV="1">
            <a:off x="2090000" y="3480366"/>
            <a:ext cx="1743901" cy="1168788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AFFC8DA-591E-0F4B-B2FE-738703FF07AF}"/>
              </a:ext>
            </a:extLst>
          </p:cNvPr>
          <p:cNvSpPr txBox="1"/>
          <p:nvPr/>
        </p:nvSpPr>
        <p:spPr>
          <a:xfrm>
            <a:off x="3478081" y="5620289"/>
            <a:ext cx="245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De-Creation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34A727-8D57-9846-8194-8E1EDA0C647A}"/>
              </a:ext>
            </a:extLst>
          </p:cNvPr>
          <p:cNvCxnSpPr>
            <a:cxnSpLocks/>
          </p:cNvCxnSpPr>
          <p:nvPr/>
        </p:nvCxnSpPr>
        <p:spPr>
          <a:xfrm flipV="1">
            <a:off x="3834238" y="3207074"/>
            <a:ext cx="0" cy="27329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FFD674-A914-EF46-8CA1-E6CE43CC3DDF}"/>
              </a:ext>
            </a:extLst>
          </p:cNvPr>
          <p:cNvSpPr txBox="1"/>
          <p:nvPr/>
        </p:nvSpPr>
        <p:spPr>
          <a:xfrm>
            <a:off x="3236535" y="2546064"/>
            <a:ext cx="129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Prophetic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96387E-F209-E84E-BAE9-910A14FC57CC}"/>
              </a:ext>
            </a:extLst>
          </p:cNvPr>
          <p:cNvCxnSpPr>
            <a:cxnSpLocks/>
          </p:cNvCxnSpPr>
          <p:nvPr/>
        </p:nvCxnSpPr>
        <p:spPr>
          <a:xfrm flipH="1" flipV="1">
            <a:off x="4567647" y="4447309"/>
            <a:ext cx="23290" cy="915249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72437-81CE-C341-B22C-DD4E684AF2FD}"/>
              </a:ext>
            </a:extLst>
          </p:cNvPr>
          <p:cNvCxnSpPr>
            <a:cxnSpLocks/>
          </p:cNvCxnSpPr>
          <p:nvPr/>
        </p:nvCxnSpPr>
        <p:spPr>
          <a:xfrm flipV="1">
            <a:off x="4266918" y="4657036"/>
            <a:ext cx="601457" cy="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653752B2-8079-8340-B5C6-A03CE36812FE}"/>
              </a:ext>
            </a:extLst>
          </p:cNvPr>
          <p:cNvSpPr/>
          <p:nvPr/>
        </p:nvSpPr>
        <p:spPr>
          <a:xfrm>
            <a:off x="1097280" y="2475564"/>
            <a:ext cx="6949440" cy="2886993"/>
          </a:xfrm>
          <a:custGeom>
            <a:avLst/>
            <a:gdLst>
              <a:gd name="connsiteX0" fmla="*/ 0 w 7367452"/>
              <a:gd name="connsiteY0" fmla="*/ 0 h 2886993"/>
              <a:gd name="connsiteX1" fmla="*/ 953589 w 7367452"/>
              <a:gd name="connsiteY1" fmla="*/ 2103120 h 2886993"/>
              <a:gd name="connsiteX2" fmla="*/ 3696789 w 7367452"/>
              <a:gd name="connsiteY2" fmla="*/ 2886892 h 2886993"/>
              <a:gd name="connsiteX3" fmla="*/ 6479177 w 7367452"/>
              <a:gd name="connsiteY3" fmla="*/ 2063932 h 2886993"/>
              <a:gd name="connsiteX4" fmla="*/ 7367452 w 7367452"/>
              <a:gd name="connsiteY4" fmla="*/ 0 h 288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452" h="2886993">
                <a:moveTo>
                  <a:pt x="0" y="0"/>
                </a:moveTo>
                <a:cubicBezTo>
                  <a:pt x="168729" y="810985"/>
                  <a:pt x="337458" y="1621971"/>
                  <a:pt x="953589" y="2103120"/>
                </a:cubicBezTo>
                <a:cubicBezTo>
                  <a:pt x="1569720" y="2584269"/>
                  <a:pt x="2775858" y="2893423"/>
                  <a:pt x="3696789" y="2886892"/>
                </a:cubicBezTo>
                <a:cubicBezTo>
                  <a:pt x="4617720" y="2880361"/>
                  <a:pt x="5867400" y="2545081"/>
                  <a:pt x="6479177" y="2063932"/>
                </a:cubicBezTo>
                <a:cubicBezTo>
                  <a:pt x="7090954" y="1582783"/>
                  <a:pt x="7229203" y="791391"/>
                  <a:pt x="7367452" y="0"/>
                </a:cubicBezTo>
              </a:path>
            </a:pathLst>
          </a:custGeom>
          <a:noFill/>
          <a:ln w="101600" cap="rnd"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5C1AEC-354A-874A-9CD9-E53F43A8FCC5}"/>
              </a:ext>
            </a:extLst>
          </p:cNvPr>
          <p:cNvSpPr txBox="1"/>
          <p:nvPr/>
        </p:nvSpPr>
        <p:spPr>
          <a:xfrm>
            <a:off x="3724381" y="4030538"/>
            <a:ext cx="173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 Cycle</a:t>
            </a:r>
          </a:p>
        </p:txBody>
      </p:sp>
    </p:spTree>
    <p:extLst>
      <p:ext uri="{BB962C8B-B14F-4D97-AF65-F5344CB8AC3E}">
        <p14:creationId xmlns:p14="http://schemas.microsoft.com/office/powerpoint/2010/main" val="297907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B80E-97D0-C84E-8A2A-58E75B6E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Be A New Creation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AB3113-DA10-5C4F-9A99-B7CCE8EC5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889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Corinthians 5:14-17</a:t>
            </a:r>
          </a:p>
        </p:txBody>
      </p:sp>
    </p:spTree>
    <p:extLst>
      <p:ext uri="{BB962C8B-B14F-4D97-AF65-F5344CB8AC3E}">
        <p14:creationId xmlns:p14="http://schemas.microsoft.com/office/powerpoint/2010/main" val="180022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CE41C-EC66-8E43-9C63-A3487F73D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4" r="11272"/>
          <a:stretch/>
        </p:blipFill>
        <p:spPr>
          <a:xfrm rot="5400000">
            <a:off x="4725436" y="2479969"/>
            <a:ext cx="4135879" cy="41572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C37FF3-95B3-1A48-AE42-FC1276427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475" t="12440" r="30293" b="-1357"/>
          <a:stretch/>
        </p:blipFill>
        <p:spPr>
          <a:xfrm rot="5400000">
            <a:off x="5685738" y="-894451"/>
            <a:ext cx="2177098" cy="41953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2BA39-A69C-CF4E-AA41-5BA710E579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95" t="18900" r="338" b="3819"/>
          <a:stretch/>
        </p:blipFill>
        <p:spPr>
          <a:xfrm rot="5400000">
            <a:off x="-692675" y="1350261"/>
            <a:ext cx="5943601" cy="39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F3CC1C-3694-424B-B2BC-F9836BAECB49}"/>
              </a:ext>
            </a:extLst>
          </p:cNvPr>
          <p:cNvCxnSpPr>
            <a:cxnSpLocks/>
          </p:cNvCxnSpPr>
          <p:nvPr/>
        </p:nvCxnSpPr>
        <p:spPr>
          <a:xfrm>
            <a:off x="457200" y="3594020"/>
            <a:ext cx="8229600" cy="0"/>
          </a:xfrm>
          <a:prstGeom prst="line">
            <a:avLst/>
          </a:prstGeom>
          <a:ln w="177800" cap="rnd">
            <a:solidFill>
              <a:srgbClr val="76B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FE512DC7-3340-5944-8C3C-1229FBFB2D9B}"/>
              </a:ext>
            </a:extLst>
          </p:cNvPr>
          <p:cNvSpPr/>
          <p:nvPr/>
        </p:nvSpPr>
        <p:spPr>
          <a:xfrm>
            <a:off x="3892378" y="312996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5BE9C6-BBFB-294C-A568-4A8BE8ACC064}"/>
              </a:ext>
            </a:extLst>
          </p:cNvPr>
          <p:cNvSpPr txBox="1"/>
          <p:nvPr/>
        </p:nvSpPr>
        <p:spPr>
          <a:xfrm>
            <a:off x="352697" y="3024085"/>
            <a:ext cx="122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B08F34-7402-424E-894F-457AC68C021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580606" y="2676011"/>
            <a:ext cx="0" cy="947078"/>
          </a:xfrm>
          <a:prstGeom prst="line">
            <a:avLst/>
          </a:prstGeom>
          <a:ln w="38100">
            <a:solidFill>
              <a:srgbClr val="76B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832CE98-199C-AE4E-86C1-DD7C01EB56CA}"/>
              </a:ext>
            </a:extLst>
          </p:cNvPr>
          <p:cNvSpPr txBox="1"/>
          <p:nvPr/>
        </p:nvSpPr>
        <p:spPr>
          <a:xfrm>
            <a:off x="1269547" y="2306679"/>
            <a:ext cx="6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5F67B6-BF17-7E45-B792-C324FDE943CC}"/>
              </a:ext>
            </a:extLst>
          </p:cNvPr>
          <p:cNvSpPr txBox="1"/>
          <p:nvPr/>
        </p:nvSpPr>
        <p:spPr>
          <a:xfrm>
            <a:off x="2910147" y="3067321"/>
            <a:ext cx="379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 / Decaying Creation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2F0F44-6EB2-0049-BD80-0D1BA79D8A4B}"/>
              </a:ext>
            </a:extLst>
          </p:cNvPr>
          <p:cNvCxnSpPr>
            <a:cxnSpLocks/>
          </p:cNvCxnSpPr>
          <p:nvPr/>
        </p:nvCxnSpPr>
        <p:spPr>
          <a:xfrm>
            <a:off x="6923313" y="2689128"/>
            <a:ext cx="0" cy="881677"/>
          </a:xfrm>
          <a:prstGeom prst="line">
            <a:avLst/>
          </a:prstGeom>
          <a:ln w="38100">
            <a:solidFill>
              <a:srgbClr val="76B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74AC924-D1E0-F044-9591-FF97D951BC66}"/>
              </a:ext>
            </a:extLst>
          </p:cNvPr>
          <p:cNvSpPr txBox="1"/>
          <p:nvPr/>
        </p:nvSpPr>
        <p:spPr>
          <a:xfrm>
            <a:off x="6923313" y="3024085"/>
            <a:ext cx="207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Creation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0E2940-FD15-5C4D-B50B-D1CF010287F9}"/>
              </a:ext>
            </a:extLst>
          </p:cNvPr>
          <p:cNvSpPr txBox="1"/>
          <p:nvPr/>
        </p:nvSpPr>
        <p:spPr>
          <a:xfrm>
            <a:off x="2653146" y="342039"/>
            <a:ext cx="383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Isaiah’s View of the Future</a:t>
            </a:r>
          </a:p>
        </p:txBody>
      </p:sp>
    </p:spTree>
    <p:extLst>
      <p:ext uri="{BB962C8B-B14F-4D97-AF65-F5344CB8AC3E}">
        <p14:creationId xmlns:p14="http://schemas.microsoft.com/office/powerpoint/2010/main" val="394683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F3CC1C-3694-424B-B2BC-F9836BAECB49}"/>
              </a:ext>
            </a:extLst>
          </p:cNvPr>
          <p:cNvCxnSpPr>
            <a:cxnSpLocks/>
          </p:cNvCxnSpPr>
          <p:nvPr/>
        </p:nvCxnSpPr>
        <p:spPr>
          <a:xfrm>
            <a:off x="287384" y="3345826"/>
            <a:ext cx="8530045" cy="0"/>
          </a:xfrm>
          <a:prstGeom prst="line">
            <a:avLst/>
          </a:prstGeom>
          <a:ln w="177800" cap="rnd">
            <a:solidFill>
              <a:srgbClr val="76B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FE512DC7-3340-5944-8C3C-1229FBFB2D9B}"/>
              </a:ext>
            </a:extLst>
          </p:cNvPr>
          <p:cNvSpPr/>
          <p:nvPr/>
        </p:nvSpPr>
        <p:spPr>
          <a:xfrm>
            <a:off x="3892378" y="312996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5BE9C6-BBFB-294C-A568-4A8BE8ACC064}"/>
              </a:ext>
            </a:extLst>
          </p:cNvPr>
          <p:cNvSpPr txBox="1"/>
          <p:nvPr/>
        </p:nvSpPr>
        <p:spPr>
          <a:xfrm>
            <a:off x="207309" y="2803045"/>
            <a:ext cx="120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B08F34-7402-424E-894F-457AC68C0217}"/>
              </a:ext>
            </a:extLst>
          </p:cNvPr>
          <p:cNvCxnSpPr>
            <a:cxnSpLocks/>
          </p:cNvCxnSpPr>
          <p:nvPr/>
        </p:nvCxnSpPr>
        <p:spPr>
          <a:xfrm>
            <a:off x="1410789" y="2534194"/>
            <a:ext cx="0" cy="894806"/>
          </a:xfrm>
          <a:prstGeom prst="line">
            <a:avLst/>
          </a:prstGeom>
          <a:ln w="38100">
            <a:solidFill>
              <a:srgbClr val="76B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832CE98-199C-AE4E-86C1-DD7C01EB56CA}"/>
              </a:ext>
            </a:extLst>
          </p:cNvPr>
          <p:cNvSpPr txBox="1"/>
          <p:nvPr/>
        </p:nvSpPr>
        <p:spPr>
          <a:xfrm>
            <a:off x="1099730" y="2193062"/>
            <a:ext cx="6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5F67B6-BF17-7E45-B792-C324FDE943CC}"/>
              </a:ext>
            </a:extLst>
          </p:cNvPr>
          <p:cNvSpPr txBox="1"/>
          <p:nvPr/>
        </p:nvSpPr>
        <p:spPr>
          <a:xfrm>
            <a:off x="2523123" y="2803045"/>
            <a:ext cx="367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 / Decaying Creation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2F0F44-6EB2-0049-BD80-0D1BA79D8A4B}"/>
              </a:ext>
            </a:extLst>
          </p:cNvPr>
          <p:cNvCxnSpPr>
            <a:cxnSpLocks/>
          </p:cNvCxnSpPr>
          <p:nvPr/>
        </p:nvCxnSpPr>
        <p:spPr>
          <a:xfrm>
            <a:off x="7315199" y="2534194"/>
            <a:ext cx="0" cy="811632"/>
          </a:xfrm>
          <a:prstGeom prst="line">
            <a:avLst/>
          </a:prstGeom>
          <a:ln w="38100">
            <a:solidFill>
              <a:srgbClr val="76B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74AC924-D1E0-F044-9591-FF97D951BC66}"/>
              </a:ext>
            </a:extLst>
          </p:cNvPr>
          <p:cNvSpPr txBox="1"/>
          <p:nvPr/>
        </p:nvSpPr>
        <p:spPr>
          <a:xfrm>
            <a:off x="7315198" y="2777388"/>
            <a:ext cx="174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Creation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45CF32-697A-B941-B44D-823FA1413E2B}"/>
              </a:ext>
            </a:extLst>
          </p:cNvPr>
          <p:cNvCxnSpPr>
            <a:cxnSpLocks/>
          </p:cNvCxnSpPr>
          <p:nvPr/>
        </p:nvCxnSpPr>
        <p:spPr>
          <a:xfrm flipV="1">
            <a:off x="4794068" y="2160544"/>
            <a:ext cx="0" cy="1185282"/>
          </a:xfrm>
          <a:prstGeom prst="line">
            <a:avLst/>
          </a:prstGeom>
          <a:ln w="44450">
            <a:solidFill>
              <a:srgbClr val="76B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C1D2CA-86C5-A443-B8E2-1F3F2F998858}"/>
              </a:ext>
            </a:extLst>
          </p:cNvPr>
          <p:cNvCxnSpPr>
            <a:cxnSpLocks/>
          </p:cNvCxnSpPr>
          <p:nvPr/>
        </p:nvCxnSpPr>
        <p:spPr>
          <a:xfrm>
            <a:off x="4453617" y="2534194"/>
            <a:ext cx="2861582" cy="0"/>
          </a:xfrm>
          <a:prstGeom prst="line">
            <a:avLst/>
          </a:prstGeom>
          <a:ln w="44450">
            <a:solidFill>
              <a:srgbClr val="76B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-Turn Arrow 25">
            <a:extLst>
              <a:ext uri="{FF2B5EF4-FFF2-40B4-BE49-F238E27FC236}">
                <a16:creationId xmlns:a16="http://schemas.microsoft.com/office/drawing/2014/main" id="{55D98662-C41D-E94B-A279-432760014E96}"/>
              </a:ext>
            </a:extLst>
          </p:cNvPr>
          <p:cNvSpPr/>
          <p:nvPr/>
        </p:nvSpPr>
        <p:spPr>
          <a:xfrm flipH="1">
            <a:off x="4611189" y="971117"/>
            <a:ext cx="3370212" cy="1583140"/>
          </a:xfrm>
          <a:prstGeom prst="uturnArrow">
            <a:avLst>
              <a:gd name="adj1" fmla="val 5197"/>
              <a:gd name="adj2" fmla="val 10560"/>
              <a:gd name="adj3" fmla="val 15924"/>
              <a:gd name="adj4" fmla="val 43750"/>
              <a:gd name="adj5" fmla="val 64273"/>
            </a:avLst>
          </a:prstGeom>
          <a:solidFill>
            <a:srgbClr val="76B192"/>
          </a:solidFill>
          <a:ln w="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3B78DD-1F86-8445-B985-C9971710FD28}"/>
              </a:ext>
            </a:extLst>
          </p:cNvPr>
          <p:cNvSpPr txBox="1"/>
          <p:nvPr/>
        </p:nvSpPr>
        <p:spPr>
          <a:xfrm>
            <a:off x="4862234" y="2160544"/>
            <a:ext cx="270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Creations in Christ</a:t>
            </a:r>
          </a:p>
        </p:txBody>
      </p:sp>
    </p:spTree>
    <p:extLst>
      <p:ext uri="{BB962C8B-B14F-4D97-AF65-F5344CB8AC3E}">
        <p14:creationId xmlns:p14="http://schemas.microsoft.com/office/powerpoint/2010/main" val="38171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017B-074D-684E-A56B-2979B4F2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365127"/>
            <a:ext cx="8156535" cy="13942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40000"/>
              </a:lnSpc>
            </a:pPr>
            <a: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Questions about this </a:t>
            </a:r>
            <a:b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Creation:</a:t>
            </a:r>
            <a:endParaRPr lang="en-US" sz="3600" b="1" dirty="0">
              <a:solidFill>
                <a:srgbClr val="76B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CAE10-6C69-824E-9DE8-3CE983B5C35D}"/>
              </a:ext>
            </a:extLst>
          </p:cNvPr>
          <p:cNvSpPr txBox="1"/>
          <p:nvPr/>
        </p:nvSpPr>
        <p:spPr>
          <a:xfrm>
            <a:off x="891251" y="2303362"/>
            <a:ext cx="7211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Who?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6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017B-074D-684E-A56B-2979B4F2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365127"/>
            <a:ext cx="8156535" cy="13942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40000"/>
              </a:lnSpc>
            </a:pPr>
            <a: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Questions about this </a:t>
            </a:r>
            <a:b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Creation:</a:t>
            </a:r>
            <a:endParaRPr lang="en-US" sz="3600" b="1" dirty="0">
              <a:solidFill>
                <a:srgbClr val="76B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CAE10-6C69-824E-9DE8-3CE983B5C35D}"/>
              </a:ext>
            </a:extLst>
          </p:cNvPr>
          <p:cNvSpPr txBox="1"/>
          <p:nvPr/>
        </p:nvSpPr>
        <p:spPr>
          <a:xfrm>
            <a:off x="891251" y="2303362"/>
            <a:ext cx="7211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Who?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How?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4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017B-074D-684E-A56B-2979B4F2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365127"/>
            <a:ext cx="8156535" cy="13942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40000"/>
              </a:lnSpc>
            </a:pPr>
            <a: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Questions about this </a:t>
            </a:r>
            <a:b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Creation:</a:t>
            </a:r>
            <a:endParaRPr lang="en-US" sz="3600" b="1" dirty="0">
              <a:solidFill>
                <a:srgbClr val="76B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CAE10-6C69-824E-9DE8-3CE983B5C35D}"/>
              </a:ext>
            </a:extLst>
          </p:cNvPr>
          <p:cNvSpPr txBox="1"/>
          <p:nvPr/>
        </p:nvSpPr>
        <p:spPr>
          <a:xfrm>
            <a:off x="891251" y="2303362"/>
            <a:ext cx="72110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Who?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How?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58551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5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ED29-8781-DE40-9EAF-61E00313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06045"/>
            <a:ext cx="7772400" cy="169599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4800" b="1" dirty="0">
                <a:solidFill>
                  <a:srgbClr val="76B19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I start over?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7D14A6-E1D0-3C45-A49A-712EBFA93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4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A991-724B-9E40-8BED-B3AA1142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76B192"/>
                </a:solidFill>
              </a:rPr>
              <a:t>You can start over.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012F4-A413-9443-82F3-1961ED8F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9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 love that verse! . . . sermon series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53752B2-8079-8340-B5C6-A03CE36812FE}"/>
              </a:ext>
            </a:extLst>
          </p:cNvPr>
          <p:cNvSpPr/>
          <p:nvPr/>
        </p:nvSpPr>
        <p:spPr>
          <a:xfrm>
            <a:off x="1097280" y="2475564"/>
            <a:ext cx="6949440" cy="2886993"/>
          </a:xfrm>
          <a:custGeom>
            <a:avLst/>
            <a:gdLst>
              <a:gd name="connsiteX0" fmla="*/ 0 w 7367452"/>
              <a:gd name="connsiteY0" fmla="*/ 0 h 2886993"/>
              <a:gd name="connsiteX1" fmla="*/ 953589 w 7367452"/>
              <a:gd name="connsiteY1" fmla="*/ 2103120 h 2886993"/>
              <a:gd name="connsiteX2" fmla="*/ 3696789 w 7367452"/>
              <a:gd name="connsiteY2" fmla="*/ 2886892 h 2886993"/>
              <a:gd name="connsiteX3" fmla="*/ 6479177 w 7367452"/>
              <a:gd name="connsiteY3" fmla="*/ 2063932 h 2886993"/>
              <a:gd name="connsiteX4" fmla="*/ 7367452 w 7367452"/>
              <a:gd name="connsiteY4" fmla="*/ 0 h 288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452" h="2886993">
                <a:moveTo>
                  <a:pt x="0" y="0"/>
                </a:moveTo>
                <a:cubicBezTo>
                  <a:pt x="168729" y="810985"/>
                  <a:pt x="337458" y="1621971"/>
                  <a:pt x="953589" y="2103120"/>
                </a:cubicBezTo>
                <a:cubicBezTo>
                  <a:pt x="1569720" y="2584269"/>
                  <a:pt x="2775858" y="2893423"/>
                  <a:pt x="3696789" y="2886892"/>
                </a:cubicBezTo>
                <a:cubicBezTo>
                  <a:pt x="4617720" y="2880361"/>
                  <a:pt x="5867400" y="2545081"/>
                  <a:pt x="6479177" y="2063932"/>
                </a:cubicBezTo>
                <a:cubicBezTo>
                  <a:pt x="7090954" y="1582783"/>
                  <a:pt x="7229203" y="791391"/>
                  <a:pt x="7367452" y="0"/>
                </a:cubicBezTo>
              </a:path>
            </a:pathLst>
          </a:custGeom>
          <a:noFill/>
          <a:ln w="101600" cap="rnd"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7E329-5E02-284E-9C10-C4518B87A577}"/>
              </a:ext>
            </a:extLst>
          </p:cNvPr>
          <p:cNvSpPr txBox="1"/>
          <p:nvPr/>
        </p:nvSpPr>
        <p:spPr>
          <a:xfrm>
            <a:off x="231540" y="1876255"/>
            <a:ext cx="2003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13581-7E06-7748-833A-4C0FDDFA0C22}"/>
              </a:ext>
            </a:extLst>
          </p:cNvPr>
          <p:cNvSpPr txBox="1"/>
          <p:nvPr/>
        </p:nvSpPr>
        <p:spPr>
          <a:xfrm>
            <a:off x="3486086" y="4588317"/>
            <a:ext cx="245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De-Creation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04237-976F-0D43-8EE0-B1BE64694D1A}"/>
              </a:ext>
            </a:extLst>
          </p:cNvPr>
          <p:cNvSpPr txBox="1"/>
          <p:nvPr/>
        </p:nvSpPr>
        <p:spPr>
          <a:xfrm>
            <a:off x="6623222" y="1876255"/>
            <a:ext cx="2423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Re-Creation</a:t>
            </a:r>
          </a:p>
        </p:txBody>
      </p:sp>
      <p:sp>
        <p:nvSpPr>
          <p:cNvPr id="17" name="Merge 16">
            <a:extLst>
              <a:ext uri="{FF2B5EF4-FFF2-40B4-BE49-F238E27FC236}">
                <a16:creationId xmlns:a16="http://schemas.microsoft.com/office/drawing/2014/main" id="{62BD0C0B-FD85-FA4C-97D0-A641322B2032}"/>
              </a:ext>
            </a:extLst>
          </p:cNvPr>
          <p:cNvSpPr/>
          <p:nvPr/>
        </p:nvSpPr>
        <p:spPr>
          <a:xfrm rot="18509549">
            <a:off x="1746074" y="4298350"/>
            <a:ext cx="611402" cy="579934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erge 17">
            <a:extLst>
              <a:ext uri="{FF2B5EF4-FFF2-40B4-BE49-F238E27FC236}">
                <a16:creationId xmlns:a16="http://schemas.microsoft.com/office/drawing/2014/main" id="{28024428-42F1-5E44-9C76-5DB5D7045911}"/>
              </a:ext>
            </a:extLst>
          </p:cNvPr>
          <p:cNvSpPr/>
          <p:nvPr/>
        </p:nvSpPr>
        <p:spPr>
          <a:xfrm rot="13794265">
            <a:off x="6860209" y="4278642"/>
            <a:ext cx="653070" cy="586040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4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D52F64-7A89-F94B-9CC4-97A4F3FB8E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317500"/>
          <a:ext cx="7886700" cy="64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Man and Woman">
            <a:extLst>
              <a:ext uri="{FF2B5EF4-FFF2-40B4-BE49-F238E27FC236}">
                <a16:creationId xmlns:a16="http://schemas.microsoft.com/office/drawing/2014/main" id="{AF8F4A12-F98F-1C43-92FB-D161D1B47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6550" y="3975100"/>
            <a:ext cx="850900" cy="762000"/>
          </a:xfrm>
          <a:prstGeom prst="rect">
            <a:avLst/>
          </a:prstGeom>
        </p:spPr>
      </p:pic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19421F57-C101-484A-B2F3-4C97289F3652}"/>
              </a:ext>
            </a:extLst>
          </p:cNvPr>
          <p:cNvSpPr/>
          <p:nvPr/>
        </p:nvSpPr>
        <p:spPr>
          <a:xfrm rot="13002345">
            <a:off x="2337906" y="2216372"/>
            <a:ext cx="981529" cy="344649"/>
          </a:xfrm>
          <a:prstGeom prst="stripedRightArrow">
            <a:avLst>
              <a:gd name="adj1" fmla="val 50000"/>
              <a:gd name="adj2" fmla="val 964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A024995B-11F6-B647-94A3-2B58A2E484AB}"/>
              </a:ext>
            </a:extLst>
          </p:cNvPr>
          <p:cNvSpPr/>
          <p:nvPr/>
        </p:nvSpPr>
        <p:spPr>
          <a:xfrm rot="8915185">
            <a:off x="2251221" y="4446599"/>
            <a:ext cx="981529" cy="344649"/>
          </a:xfrm>
          <a:prstGeom prst="stripedRightArrow">
            <a:avLst>
              <a:gd name="adj1" fmla="val 50000"/>
              <a:gd name="adj2" fmla="val 964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E68DBBBF-6236-BF4D-BD76-690D420885D7}"/>
              </a:ext>
            </a:extLst>
          </p:cNvPr>
          <p:cNvSpPr/>
          <p:nvPr/>
        </p:nvSpPr>
        <p:spPr>
          <a:xfrm rot="5400000">
            <a:off x="4081235" y="5568075"/>
            <a:ext cx="981529" cy="344649"/>
          </a:xfrm>
          <a:prstGeom prst="stripedRightArrow">
            <a:avLst>
              <a:gd name="adj1" fmla="val 50000"/>
              <a:gd name="adj2" fmla="val 964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B83968F9-F2B4-514E-80E1-9E518DD2A229}"/>
              </a:ext>
            </a:extLst>
          </p:cNvPr>
          <p:cNvSpPr/>
          <p:nvPr/>
        </p:nvSpPr>
        <p:spPr>
          <a:xfrm rot="19443221">
            <a:off x="5890220" y="2220261"/>
            <a:ext cx="981529" cy="344649"/>
          </a:xfrm>
          <a:prstGeom prst="stripedRightArrow">
            <a:avLst>
              <a:gd name="adj1" fmla="val 50000"/>
              <a:gd name="adj2" fmla="val 964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1393376B-3518-DD4C-AFE5-F1E1980396EC}"/>
              </a:ext>
            </a:extLst>
          </p:cNvPr>
          <p:cNvSpPr/>
          <p:nvPr/>
        </p:nvSpPr>
        <p:spPr>
          <a:xfrm rot="1659032">
            <a:off x="6031834" y="4379808"/>
            <a:ext cx="981529" cy="344649"/>
          </a:xfrm>
          <a:prstGeom prst="stripedRightArrow">
            <a:avLst>
              <a:gd name="adj1" fmla="val 50000"/>
              <a:gd name="adj2" fmla="val 964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13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53752B2-8079-8340-B5C6-A03CE36812FE}"/>
              </a:ext>
            </a:extLst>
          </p:cNvPr>
          <p:cNvSpPr/>
          <p:nvPr/>
        </p:nvSpPr>
        <p:spPr>
          <a:xfrm>
            <a:off x="1097280" y="2475564"/>
            <a:ext cx="6949440" cy="2886993"/>
          </a:xfrm>
          <a:custGeom>
            <a:avLst/>
            <a:gdLst>
              <a:gd name="connsiteX0" fmla="*/ 0 w 7367452"/>
              <a:gd name="connsiteY0" fmla="*/ 0 h 2886993"/>
              <a:gd name="connsiteX1" fmla="*/ 953589 w 7367452"/>
              <a:gd name="connsiteY1" fmla="*/ 2103120 h 2886993"/>
              <a:gd name="connsiteX2" fmla="*/ 3696789 w 7367452"/>
              <a:gd name="connsiteY2" fmla="*/ 2886892 h 2886993"/>
              <a:gd name="connsiteX3" fmla="*/ 6479177 w 7367452"/>
              <a:gd name="connsiteY3" fmla="*/ 2063932 h 2886993"/>
              <a:gd name="connsiteX4" fmla="*/ 7367452 w 7367452"/>
              <a:gd name="connsiteY4" fmla="*/ 0 h 288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452" h="2886993">
                <a:moveTo>
                  <a:pt x="0" y="0"/>
                </a:moveTo>
                <a:cubicBezTo>
                  <a:pt x="168729" y="810985"/>
                  <a:pt x="337458" y="1621971"/>
                  <a:pt x="953589" y="2103120"/>
                </a:cubicBezTo>
                <a:cubicBezTo>
                  <a:pt x="1569720" y="2584269"/>
                  <a:pt x="2775858" y="2893423"/>
                  <a:pt x="3696789" y="2886892"/>
                </a:cubicBezTo>
                <a:cubicBezTo>
                  <a:pt x="4617720" y="2880361"/>
                  <a:pt x="5867400" y="2545081"/>
                  <a:pt x="6479177" y="2063932"/>
                </a:cubicBezTo>
                <a:cubicBezTo>
                  <a:pt x="7090954" y="1582783"/>
                  <a:pt x="7229203" y="791391"/>
                  <a:pt x="7367452" y="0"/>
                </a:cubicBezTo>
              </a:path>
            </a:pathLst>
          </a:custGeom>
          <a:noFill/>
          <a:ln w="101600" cap="rnd"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7E329-5E02-284E-9C10-C4518B87A577}"/>
              </a:ext>
            </a:extLst>
          </p:cNvPr>
          <p:cNvSpPr txBox="1"/>
          <p:nvPr/>
        </p:nvSpPr>
        <p:spPr>
          <a:xfrm>
            <a:off x="231540" y="1876255"/>
            <a:ext cx="2003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13581-7E06-7748-833A-4C0FDDFA0C22}"/>
              </a:ext>
            </a:extLst>
          </p:cNvPr>
          <p:cNvSpPr txBox="1"/>
          <p:nvPr/>
        </p:nvSpPr>
        <p:spPr>
          <a:xfrm>
            <a:off x="3486086" y="4588317"/>
            <a:ext cx="245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De-Creation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04237-976F-0D43-8EE0-B1BE64694D1A}"/>
              </a:ext>
            </a:extLst>
          </p:cNvPr>
          <p:cNvSpPr txBox="1"/>
          <p:nvPr/>
        </p:nvSpPr>
        <p:spPr>
          <a:xfrm>
            <a:off x="6623222" y="1876255"/>
            <a:ext cx="2423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Re-Creation</a:t>
            </a:r>
          </a:p>
        </p:txBody>
      </p:sp>
      <p:sp>
        <p:nvSpPr>
          <p:cNvPr id="17" name="Merge 16">
            <a:extLst>
              <a:ext uri="{FF2B5EF4-FFF2-40B4-BE49-F238E27FC236}">
                <a16:creationId xmlns:a16="http://schemas.microsoft.com/office/drawing/2014/main" id="{62BD0C0B-FD85-FA4C-97D0-A641322B2032}"/>
              </a:ext>
            </a:extLst>
          </p:cNvPr>
          <p:cNvSpPr/>
          <p:nvPr/>
        </p:nvSpPr>
        <p:spPr>
          <a:xfrm rot="18509549">
            <a:off x="1746074" y="4298350"/>
            <a:ext cx="611402" cy="579934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erge 17">
            <a:extLst>
              <a:ext uri="{FF2B5EF4-FFF2-40B4-BE49-F238E27FC236}">
                <a16:creationId xmlns:a16="http://schemas.microsoft.com/office/drawing/2014/main" id="{28024428-42F1-5E44-9C76-5DB5D7045911}"/>
              </a:ext>
            </a:extLst>
          </p:cNvPr>
          <p:cNvSpPr/>
          <p:nvPr/>
        </p:nvSpPr>
        <p:spPr>
          <a:xfrm rot="13794265">
            <a:off x="6860209" y="4278642"/>
            <a:ext cx="653070" cy="586040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1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C7E329-5E02-284E-9C10-C4518B87A577}"/>
              </a:ext>
            </a:extLst>
          </p:cNvPr>
          <p:cNvSpPr txBox="1"/>
          <p:nvPr/>
        </p:nvSpPr>
        <p:spPr>
          <a:xfrm>
            <a:off x="231540" y="1876255"/>
            <a:ext cx="2003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04237-976F-0D43-8EE0-B1BE64694D1A}"/>
              </a:ext>
            </a:extLst>
          </p:cNvPr>
          <p:cNvSpPr txBox="1"/>
          <p:nvPr/>
        </p:nvSpPr>
        <p:spPr>
          <a:xfrm>
            <a:off x="6623222" y="1876255"/>
            <a:ext cx="2423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Re-Creation</a:t>
            </a:r>
          </a:p>
        </p:txBody>
      </p:sp>
      <p:sp>
        <p:nvSpPr>
          <p:cNvPr id="18" name="Merge 17">
            <a:extLst>
              <a:ext uri="{FF2B5EF4-FFF2-40B4-BE49-F238E27FC236}">
                <a16:creationId xmlns:a16="http://schemas.microsoft.com/office/drawing/2014/main" id="{28024428-42F1-5E44-9C76-5DB5D7045911}"/>
              </a:ext>
            </a:extLst>
          </p:cNvPr>
          <p:cNvSpPr/>
          <p:nvPr/>
        </p:nvSpPr>
        <p:spPr>
          <a:xfrm rot="11187401">
            <a:off x="7720184" y="2381750"/>
            <a:ext cx="653070" cy="483813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AC0AC-886E-4846-9E81-F394ACCFAD7C}"/>
              </a:ext>
            </a:extLst>
          </p:cNvPr>
          <p:cNvCxnSpPr>
            <a:cxnSpLocks/>
          </p:cNvCxnSpPr>
          <p:nvPr/>
        </p:nvCxnSpPr>
        <p:spPr>
          <a:xfrm flipV="1">
            <a:off x="1233205" y="2430253"/>
            <a:ext cx="1001665" cy="58590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182FAF-7545-7340-B7B5-A39DD8D69EB2}"/>
              </a:ext>
            </a:extLst>
          </p:cNvPr>
          <p:cNvCxnSpPr>
            <a:cxnSpLocks/>
          </p:cNvCxnSpPr>
          <p:nvPr/>
        </p:nvCxnSpPr>
        <p:spPr>
          <a:xfrm flipV="1">
            <a:off x="2220373" y="1064525"/>
            <a:ext cx="0" cy="1381681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B3AC11-9D7D-EC4D-BE0C-F45ABDE4F71B}"/>
              </a:ext>
            </a:extLst>
          </p:cNvPr>
          <p:cNvSpPr txBox="1"/>
          <p:nvPr/>
        </p:nvSpPr>
        <p:spPr>
          <a:xfrm>
            <a:off x="1456948" y="695193"/>
            <a:ext cx="15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Cycle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FFC8DA-591E-0F4B-B2FE-738703FF07AF}"/>
              </a:ext>
            </a:extLst>
          </p:cNvPr>
          <p:cNvSpPr txBox="1"/>
          <p:nvPr/>
        </p:nvSpPr>
        <p:spPr>
          <a:xfrm>
            <a:off x="3478081" y="5620289"/>
            <a:ext cx="245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De-Creation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53752B2-8079-8340-B5C6-A03CE36812FE}"/>
              </a:ext>
            </a:extLst>
          </p:cNvPr>
          <p:cNvSpPr/>
          <p:nvPr/>
        </p:nvSpPr>
        <p:spPr>
          <a:xfrm>
            <a:off x="1097280" y="2475564"/>
            <a:ext cx="6949440" cy="2886993"/>
          </a:xfrm>
          <a:custGeom>
            <a:avLst/>
            <a:gdLst>
              <a:gd name="connsiteX0" fmla="*/ 0 w 7367452"/>
              <a:gd name="connsiteY0" fmla="*/ 0 h 2886993"/>
              <a:gd name="connsiteX1" fmla="*/ 953589 w 7367452"/>
              <a:gd name="connsiteY1" fmla="*/ 2103120 h 2886993"/>
              <a:gd name="connsiteX2" fmla="*/ 3696789 w 7367452"/>
              <a:gd name="connsiteY2" fmla="*/ 2886892 h 2886993"/>
              <a:gd name="connsiteX3" fmla="*/ 6479177 w 7367452"/>
              <a:gd name="connsiteY3" fmla="*/ 2063932 h 2886993"/>
              <a:gd name="connsiteX4" fmla="*/ 7367452 w 7367452"/>
              <a:gd name="connsiteY4" fmla="*/ 0 h 288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452" h="2886993">
                <a:moveTo>
                  <a:pt x="0" y="0"/>
                </a:moveTo>
                <a:cubicBezTo>
                  <a:pt x="168729" y="810985"/>
                  <a:pt x="337458" y="1621971"/>
                  <a:pt x="953589" y="2103120"/>
                </a:cubicBezTo>
                <a:cubicBezTo>
                  <a:pt x="1569720" y="2584269"/>
                  <a:pt x="2775858" y="2893423"/>
                  <a:pt x="3696789" y="2886892"/>
                </a:cubicBezTo>
                <a:cubicBezTo>
                  <a:pt x="4617720" y="2880361"/>
                  <a:pt x="5867400" y="2545081"/>
                  <a:pt x="6479177" y="2063932"/>
                </a:cubicBezTo>
                <a:cubicBezTo>
                  <a:pt x="7090954" y="1582783"/>
                  <a:pt x="7229203" y="791391"/>
                  <a:pt x="7367452" y="0"/>
                </a:cubicBezTo>
              </a:path>
            </a:pathLst>
          </a:custGeom>
          <a:noFill/>
          <a:ln w="101600" cap="rnd"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31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C7E329-5E02-284E-9C10-C4518B87A577}"/>
              </a:ext>
            </a:extLst>
          </p:cNvPr>
          <p:cNvSpPr txBox="1"/>
          <p:nvPr/>
        </p:nvSpPr>
        <p:spPr>
          <a:xfrm>
            <a:off x="231540" y="1876255"/>
            <a:ext cx="2003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04237-976F-0D43-8EE0-B1BE64694D1A}"/>
              </a:ext>
            </a:extLst>
          </p:cNvPr>
          <p:cNvSpPr txBox="1"/>
          <p:nvPr/>
        </p:nvSpPr>
        <p:spPr>
          <a:xfrm>
            <a:off x="6623222" y="1876255"/>
            <a:ext cx="2423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Re-Creation</a:t>
            </a:r>
          </a:p>
        </p:txBody>
      </p:sp>
      <p:sp>
        <p:nvSpPr>
          <p:cNvPr id="18" name="Merge 17">
            <a:extLst>
              <a:ext uri="{FF2B5EF4-FFF2-40B4-BE49-F238E27FC236}">
                <a16:creationId xmlns:a16="http://schemas.microsoft.com/office/drawing/2014/main" id="{28024428-42F1-5E44-9C76-5DB5D7045911}"/>
              </a:ext>
            </a:extLst>
          </p:cNvPr>
          <p:cNvSpPr/>
          <p:nvPr/>
        </p:nvSpPr>
        <p:spPr>
          <a:xfrm rot="11187401">
            <a:off x="7720184" y="2381750"/>
            <a:ext cx="653070" cy="483813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AC0AC-886E-4846-9E81-F394ACCFAD7C}"/>
              </a:ext>
            </a:extLst>
          </p:cNvPr>
          <p:cNvCxnSpPr>
            <a:cxnSpLocks/>
          </p:cNvCxnSpPr>
          <p:nvPr/>
        </p:nvCxnSpPr>
        <p:spPr>
          <a:xfrm flipV="1">
            <a:off x="1233205" y="2430253"/>
            <a:ext cx="1001665" cy="58590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182FAF-7545-7340-B7B5-A39DD8D69EB2}"/>
              </a:ext>
            </a:extLst>
          </p:cNvPr>
          <p:cNvCxnSpPr>
            <a:cxnSpLocks/>
          </p:cNvCxnSpPr>
          <p:nvPr/>
        </p:nvCxnSpPr>
        <p:spPr>
          <a:xfrm flipV="1">
            <a:off x="2220373" y="1064525"/>
            <a:ext cx="0" cy="1381681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B3AC11-9D7D-EC4D-BE0C-F45ABDE4F71B}"/>
              </a:ext>
            </a:extLst>
          </p:cNvPr>
          <p:cNvSpPr txBox="1"/>
          <p:nvPr/>
        </p:nvSpPr>
        <p:spPr>
          <a:xfrm>
            <a:off x="1456948" y="695193"/>
            <a:ext cx="15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Cycle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C7D2E5-2C01-0949-8B31-6332D298A74A}"/>
              </a:ext>
            </a:extLst>
          </p:cNvPr>
          <p:cNvCxnSpPr>
            <a:cxnSpLocks/>
          </p:cNvCxnSpPr>
          <p:nvPr/>
        </p:nvCxnSpPr>
        <p:spPr>
          <a:xfrm flipV="1">
            <a:off x="1356254" y="2567095"/>
            <a:ext cx="1548781" cy="95589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E335F0-44E5-1C4D-8B29-C53D9C2BD666}"/>
              </a:ext>
            </a:extLst>
          </p:cNvPr>
          <p:cNvCxnSpPr>
            <a:cxnSpLocks/>
          </p:cNvCxnSpPr>
          <p:nvPr/>
        </p:nvCxnSpPr>
        <p:spPr>
          <a:xfrm flipV="1">
            <a:off x="2905035" y="1876255"/>
            <a:ext cx="0" cy="69084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9ACF5C-CB72-CC4C-913A-66517FBE6E6A}"/>
              </a:ext>
            </a:extLst>
          </p:cNvPr>
          <p:cNvSpPr txBox="1"/>
          <p:nvPr/>
        </p:nvSpPr>
        <p:spPr>
          <a:xfrm>
            <a:off x="2331988" y="1229924"/>
            <a:ext cx="114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Exodus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FFC8DA-591E-0F4B-B2FE-738703FF07AF}"/>
              </a:ext>
            </a:extLst>
          </p:cNvPr>
          <p:cNvSpPr txBox="1"/>
          <p:nvPr/>
        </p:nvSpPr>
        <p:spPr>
          <a:xfrm>
            <a:off x="3478081" y="5620289"/>
            <a:ext cx="245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De-Creation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53752B2-8079-8340-B5C6-A03CE36812FE}"/>
              </a:ext>
            </a:extLst>
          </p:cNvPr>
          <p:cNvSpPr/>
          <p:nvPr/>
        </p:nvSpPr>
        <p:spPr>
          <a:xfrm>
            <a:off x="1097280" y="2475564"/>
            <a:ext cx="6949440" cy="2886993"/>
          </a:xfrm>
          <a:custGeom>
            <a:avLst/>
            <a:gdLst>
              <a:gd name="connsiteX0" fmla="*/ 0 w 7367452"/>
              <a:gd name="connsiteY0" fmla="*/ 0 h 2886993"/>
              <a:gd name="connsiteX1" fmla="*/ 953589 w 7367452"/>
              <a:gd name="connsiteY1" fmla="*/ 2103120 h 2886993"/>
              <a:gd name="connsiteX2" fmla="*/ 3696789 w 7367452"/>
              <a:gd name="connsiteY2" fmla="*/ 2886892 h 2886993"/>
              <a:gd name="connsiteX3" fmla="*/ 6479177 w 7367452"/>
              <a:gd name="connsiteY3" fmla="*/ 2063932 h 2886993"/>
              <a:gd name="connsiteX4" fmla="*/ 7367452 w 7367452"/>
              <a:gd name="connsiteY4" fmla="*/ 0 h 288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452" h="2886993">
                <a:moveTo>
                  <a:pt x="0" y="0"/>
                </a:moveTo>
                <a:cubicBezTo>
                  <a:pt x="168729" y="810985"/>
                  <a:pt x="337458" y="1621971"/>
                  <a:pt x="953589" y="2103120"/>
                </a:cubicBezTo>
                <a:cubicBezTo>
                  <a:pt x="1569720" y="2584269"/>
                  <a:pt x="2775858" y="2893423"/>
                  <a:pt x="3696789" y="2886892"/>
                </a:cubicBezTo>
                <a:cubicBezTo>
                  <a:pt x="4617720" y="2880361"/>
                  <a:pt x="5867400" y="2545081"/>
                  <a:pt x="6479177" y="2063932"/>
                </a:cubicBezTo>
                <a:cubicBezTo>
                  <a:pt x="7090954" y="1582783"/>
                  <a:pt x="7229203" y="791391"/>
                  <a:pt x="7367452" y="0"/>
                </a:cubicBezTo>
              </a:path>
            </a:pathLst>
          </a:custGeom>
          <a:noFill/>
          <a:ln w="101600" cap="rnd"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91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C7E329-5E02-284E-9C10-C4518B87A577}"/>
              </a:ext>
            </a:extLst>
          </p:cNvPr>
          <p:cNvSpPr txBox="1"/>
          <p:nvPr/>
        </p:nvSpPr>
        <p:spPr>
          <a:xfrm>
            <a:off x="231540" y="1876255"/>
            <a:ext cx="2003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04237-976F-0D43-8EE0-B1BE64694D1A}"/>
              </a:ext>
            </a:extLst>
          </p:cNvPr>
          <p:cNvSpPr txBox="1"/>
          <p:nvPr/>
        </p:nvSpPr>
        <p:spPr>
          <a:xfrm>
            <a:off x="6623222" y="1876255"/>
            <a:ext cx="2423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Re-Creation</a:t>
            </a:r>
          </a:p>
        </p:txBody>
      </p:sp>
      <p:sp>
        <p:nvSpPr>
          <p:cNvPr id="18" name="Merge 17">
            <a:extLst>
              <a:ext uri="{FF2B5EF4-FFF2-40B4-BE49-F238E27FC236}">
                <a16:creationId xmlns:a16="http://schemas.microsoft.com/office/drawing/2014/main" id="{28024428-42F1-5E44-9C76-5DB5D7045911}"/>
              </a:ext>
            </a:extLst>
          </p:cNvPr>
          <p:cNvSpPr/>
          <p:nvPr/>
        </p:nvSpPr>
        <p:spPr>
          <a:xfrm rot="11187401">
            <a:off x="7720184" y="2381750"/>
            <a:ext cx="653070" cy="483813"/>
          </a:xfrm>
          <a:prstGeom prst="flowChartMerge">
            <a:avLst/>
          </a:prstGeom>
          <a:solidFill>
            <a:srgbClr val="76B192"/>
          </a:solidFill>
          <a:ln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AC0AC-886E-4846-9E81-F394ACCFAD7C}"/>
              </a:ext>
            </a:extLst>
          </p:cNvPr>
          <p:cNvCxnSpPr>
            <a:cxnSpLocks/>
          </p:cNvCxnSpPr>
          <p:nvPr/>
        </p:nvCxnSpPr>
        <p:spPr>
          <a:xfrm flipV="1">
            <a:off x="1233205" y="2430253"/>
            <a:ext cx="1001665" cy="58590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182FAF-7545-7340-B7B5-A39DD8D69EB2}"/>
              </a:ext>
            </a:extLst>
          </p:cNvPr>
          <p:cNvCxnSpPr>
            <a:cxnSpLocks/>
          </p:cNvCxnSpPr>
          <p:nvPr/>
        </p:nvCxnSpPr>
        <p:spPr>
          <a:xfrm flipV="1">
            <a:off x="2220373" y="1064525"/>
            <a:ext cx="0" cy="1381681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B3AC11-9D7D-EC4D-BE0C-F45ABDE4F71B}"/>
              </a:ext>
            </a:extLst>
          </p:cNvPr>
          <p:cNvSpPr txBox="1"/>
          <p:nvPr/>
        </p:nvSpPr>
        <p:spPr>
          <a:xfrm>
            <a:off x="1456948" y="695193"/>
            <a:ext cx="15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Cycle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C7D2E5-2C01-0949-8B31-6332D298A74A}"/>
              </a:ext>
            </a:extLst>
          </p:cNvPr>
          <p:cNvCxnSpPr>
            <a:cxnSpLocks/>
          </p:cNvCxnSpPr>
          <p:nvPr/>
        </p:nvCxnSpPr>
        <p:spPr>
          <a:xfrm flipV="1">
            <a:off x="1356254" y="2567095"/>
            <a:ext cx="1548781" cy="95589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E335F0-44E5-1C4D-8B29-C53D9C2BD666}"/>
              </a:ext>
            </a:extLst>
          </p:cNvPr>
          <p:cNvCxnSpPr>
            <a:cxnSpLocks/>
          </p:cNvCxnSpPr>
          <p:nvPr/>
        </p:nvCxnSpPr>
        <p:spPr>
          <a:xfrm flipV="1">
            <a:off x="2905035" y="1876255"/>
            <a:ext cx="0" cy="69084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9ACF5C-CB72-CC4C-913A-66517FBE6E6A}"/>
              </a:ext>
            </a:extLst>
          </p:cNvPr>
          <p:cNvSpPr txBox="1"/>
          <p:nvPr/>
        </p:nvSpPr>
        <p:spPr>
          <a:xfrm>
            <a:off x="2331988" y="1229924"/>
            <a:ext cx="114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Exodus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6021F1-D583-8C42-B6FF-7A22E1D14C25}"/>
              </a:ext>
            </a:extLst>
          </p:cNvPr>
          <p:cNvCxnSpPr>
            <a:cxnSpLocks/>
          </p:cNvCxnSpPr>
          <p:nvPr/>
        </p:nvCxnSpPr>
        <p:spPr>
          <a:xfrm flipV="1">
            <a:off x="2090000" y="3480366"/>
            <a:ext cx="1743901" cy="1168788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AFFC8DA-591E-0F4B-B2FE-738703FF07AF}"/>
              </a:ext>
            </a:extLst>
          </p:cNvPr>
          <p:cNvSpPr txBox="1"/>
          <p:nvPr/>
        </p:nvSpPr>
        <p:spPr>
          <a:xfrm>
            <a:off x="3478081" y="5620289"/>
            <a:ext cx="245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De-Creation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34A727-8D57-9846-8194-8E1EDA0C647A}"/>
              </a:ext>
            </a:extLst>
          </p:cNvPr>
          <p:cNvCxnSpPr>
            <a:cxnSpLocks/>
          </p:cNvCxnSpPr>
          <p:nvPr/>
        </p:nvCxnSpPr>
        <p:spPr>
          <a:xfrm flipV="1">
            <a:off x="3834238" y="3207074"/>
            <a:ext cx="0" cy="273292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FFD674-A914-EF46-8CA1-E6CE43CC3DDF}"/>
              </a:ext>
            </a:extLst>
          </p:cNvPr>
          <p:cNvSpPr txBox="1"/>
          <p:nvPr/>
        </p:nvSpPr>
        <p:spPr>
          <a:xfrm>
            <a:off x="3236535" y="2546064"/>
            <a:ext cx="129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Prophetic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53752B2-8079-8340-B5C6-A03CE36812FE}"/>
              </a:ext>
            </a:extLst>
          </p:cNvPr>
          <p:cNvSpPr/>
          <p:nvPr/>
        </p:nvSpPr>
        <p:spPr>
          <a:xfrm>
            <a:off x="1097280" y="2475564"/>
            <a:ext cx="6949440" cy="2886993"/>
          </a:xfrm>
          <a:custGeom>
            <a:avLst/>
            <a:gdLst>
              <a:gd name="connsiteX0" fmla="*/ 0 w 7367452"/>
              <a:gd name="connsiteY0" fmla="*/ 0 h 2886993"/>
              <a:gd name="connsiteX1" fmla="*/ 953589 w 7367452"/>
              <a:gd name="connsiteY1" fmla="*/ 2103120 h 2886993"/>
              <a:gd name="connsiteX2" fmla="*/ 3696789 w 7367452"/>
              <a:gd name="connsiteY2" fmla="*/ 2886892 h 2886993"/>
              <a:gd name="connsiteX3" fmla="*/ 6479177 w 7367452"/>
              <a:gd name="connsiteY3" fmla="*/ 2063932 h 2886993"/>
              <a:gd name="connsiteX4" fmla="*/ 7367452 w 7367452"/>
              <a:gd name="connsiteY4" fmla="*/ 0 h 288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452" h="2886993">
                <a:moveTo>
                  <a:pt x="0" y="0"/>
                </a:moveTo>
                <a:cubicBezTo>
                  <a:pt x="168729" y="810985"/>
                  <a:pt x="337458" y="1621971"/>
                  <a:pt x="953589" y="2103120"/>
                </a:cubicBezTo>
                <a:cubicBezTo>
                  <a:pt x="1569720" y="2584269"/>
                  <a:pt x="2775858" y="2893423"/>
                  <a:pt x="3696789" y="2886892"/>
                </a:cubicBezTo>
                <a:cubicBezTo>
                  <a:pt x="4617720" y="2880361"/>
                  <a:pt x="5867400" y="2545081"/>
                  <a:pt x="6479177" y="2063932"/>
                </a:cubicBezTo>
                <a:cubicBezTo>
                  <a:pt x="7090954" y="1582783"/>
                  <a:pt x="7229203" y="791391"/>
                  <a:pt x="7367452" y="0"/>
                </a:cubicBezTo>
              </a:path>
            </a:pathLst>
          </a:custGeom>
          <a:noFill/>
          <a:ln w="101600" cap="rnd">
            <a:solidFill>
              <a:srgbClr val="76B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07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E6C3-44D7-4841-A4AC-A41F4D53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6B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Jeremiah 4:23-26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2DD3-069A-964A-8232-FF14E20A7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 looked at the earth, and it was </a:t>
            </a:r>
            <a:r>
              <a:rPr lang="en-US" sz="2900" b="1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formless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US" sz="2900" b="1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empty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and at the [skies] and their </a:t>
            </a:r>
            <a:r>
              <a:rPr lang="en-US" sz="2900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was gone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 looked at the mountains and they were </a:t>
            </a:r>
            <a:r>
              <a:rPr lang="en-US" sz="2900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quaking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. . I looked, and there were </a:t>
            </a:r>
            <a:r>
              <a:rPr lang="en-US" sz="2900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people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every bird in the sky </a:t>
            </a:r>
            <a:r>
              <a:rPr lang="en-US" sz="2900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 flown away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 looked, and the </a:t>
            </a:r>
            <a:r>
              <a:rPr lang="en-US" sz="2900" u="sng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fruitful land was a desert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3659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Office Theme</vt:lpstr>
      <vt:lpstr>2_Office Theme</vt:lpstr>
      <vt:lpstr>New Creations in Christ</vt:lpstr>
      <vt:lpstr>Can I start over?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Jeremiah 4:23-26</vt:lpstr>
      <vt:lpstr>PowerPoint Presentation</vt:lpstr>
      <vt:lpstr>Isaiah 65:17</vt:lpstr>
      <vt:lpstr>PowerPoint Presentation</vt:lpstr>
      <vt:lpstr>You Can Be A New Creation</vt:lpstr>
      <vt:lpstr>PowerPoint Presentation</vt:lpstr>
      <vt:lpstr>PowerPoint Presentation</vt:lpstr>
      <vt:lpstr>PowerPoint Presentation</vt:lpstr>
      <vt:lpstr>Three Questions about this  New Creation:</vt:lpstr>
      <vt:lpstr>Three Questions about this  New Creation:</vt:lpstr>
      <vt:lpstr>Three Questions about this  New Creation:</vt:lpstr>
      <vt:lpstr>You can start over.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Creations in Christ</dc:title>
  <dc:creator>Ewan Wilson</dc:creator>
  <cp:lastModifiedBy>Ewan Wilson</cp:lastModifiedBy>
  <cp:revision>1</cp:revision>
  <dcterms:created xsi:type="dcterms:W3CDTF">2018-08-20T10:43:33Z</dcterms:created>
  <dcterms:modified xsi:type="dcterms:W3CDTF">2018-08-20T10:44:25Z</dcterms:modified>
</cp:coreProperties>
</file>