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8D2C-A865-434B-99A7-6001377C7D2A}" type="datetimeFigureOut">
              <a:rPr lang="en-US" smtClean="0"/>
              <a:t>13/05/18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B33E-E78C-9A44-BB78-5C4F4483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6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8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2018-05-13T11:49:52Z</dcterms:created>
  <dcterms:modified xsi:type="dcterms:W3CDTF">2018-05-13T11:52:51Z</dcterms:modified>
</cp:coreProperties>
</file>