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1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1" d="100"/>
          <a:sy n="51" d="100"/>
        </p:scale>
        <p:origin x="-10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D48D3-C218-4B4A-9EBF-2618FA3F63AF}" type="datetimeFigureOut">
              <a:rPr lang="en-US" smtClean="0"/>
              <a:t>01/04/18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621D-5E3D-3C46-BD9D-DB93FBE7B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053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D48D3-C218-4B4A-9EBF-2618FA3F63AF}" type="datetimeFigureOut">
              <a:rPr lang="en-US" smtClean="0"/>
              <a:t>01/04/18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621D-5E3D-3C46-BD9D-DB93FBE7B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90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D48D3-C218-4B4A-9EBF-2618FA3F63AF}" type="datetimeFigureOut">
              <a:rPr lang="en-US" smtClean="0"/>
              <a:t>01/04/18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621D-5E3D-3C46-BD9D-DB93FBE7B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519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D48D3-C218-4B4A-9EBF-2618FA3F63AF}" type="datetimeFigureOut">
              <a:rPr lang="en-US" smtClean="0"/>
              <a:t>01/04/18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621D-5E3D-3C46-BD9D-DB93FBE7B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239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D48D3-C218-4B4A-9EBF-2618FA3F63AF}" type="datetimeFigureOut">
              <a:rPr lang="en-US" smtClean="0"/>
              <a:t>01/04/18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621D-5E3D-3C46-BD9D-DB93FBE7B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2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D48D3-C218-4B4A-9EBF-2618FA3F63AF}" type="datetimeFigureOut">
              <a:rPr lang="en-US" smtClean="0"/>
              <a:t>01/04/18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621D-5E3D-3C46-BD9D-DB93FBE7B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603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D48D3-C218-4B4A-9EBF-2618FA3F63AF}" type="datetimeFigureOut">
              <a:rPr lang="en-US" smtClean="0"/>
              <a:t>01/04/18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621D-5E3D-3C46-BD9D-DB93FBE7B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403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D48D3-C218-4B4A-9EBF-2618FA3F63AF}" type="datetimeFigureOut">
              <a:rPr lang="en-US" smtClean="0"/>
              <a:t>01/04/18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621D-5E3D-3C46-BD9D-DB93FBE7B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437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D48D3-C218-4B4A-9EBF-2618FA3F63AF}" type="datetimeFigureOut">
              <a:rPr lang="en-US" smtClean="0"/>
              <a:t>01/04/18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621D-5E3D-3C46-BD9D-DB93FBE7B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221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D48D3-C218-4B4A-9EBF-2618FA3F63AF}" type="datetimeFigureOut">
              <a:rPr lang="en-US" smtClean="0"/>
              <a:t>01/04/18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621D-5E3D-3C46-BD9D-DB93FBE7B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452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D48D3-C218-4B4A-9EBF-2618FA3F63AF}" type="datetimeFigureOut">
              <a:rPr lang="en-US" smtClean="0"/>
              <a:t>01/04/18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621D-5E3D-3C46-BD9D-DB93FBE7B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152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D48D3-C218-4B4A-9EBF-2618FA3F63AF}" type="datetimeFigureOut">
              <a:rPr lang="en-US" smtClean="0"/>
              <a:t>01/04/18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621D-5E3D-3C46-BD9D-DB93FBE7B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985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D48D3-C218-4B4A-9EBF-2618FA3F63AF}" type="datetimeFigureOut">
              <a:rPr lang="en-US" smtClean="0"/>
              <a:t>01/04/18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1621D-5E3D-3C46-BD9D-DB93FBE7B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13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0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1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2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3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4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5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549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1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662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1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410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1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340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1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005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1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793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1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466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795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0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252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0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521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0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0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283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0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206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0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754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09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435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Macintosh PowerPoint</Application>
  <PresentationFormat>On-screen Show (4:3)</PresentationFormat>
  <Paragraphs>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AME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Jones</dc:creator>
  <cp:lastModifiedBy>Ian Jones</cp:lastModifiedBy>
  <cp:revision>1</cp:revision>
  <dcterms:created xsi:type="dcterms:W3CDTF">2018-04-01T11:43:41Z</dcterms:created>
  <dcterms:modified xsi:type="dcterms:W3CDTF">2018-04-01T11:47:44Z</dcterms:modified>
</cp:coreProperties>
</file>