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71" r:id="rId2"/>
    <p:sldId id="272" r:id="rId3"/>
    <p:sldId id="273" r:id="rId4"/>
    <p:sldId id="269" r:id="rId5"/>
    <p:sldId id="270" r:id="rId6"/>
    <p:sldId id="266" r:id="rId7"/>
    <p:sldId id="267" r:id="rId8"/>
    <p:sldId id="268" r:id="rId9"/>
    <p:sldId id="265" r:id="rId10"/>
    <p:sldId id="262" r:id="rId11"/>
    <p:sldId id="263" r:id="rId12"/>
    <p:sldId id="264" r:id="rId13"/>
    <p:sldId id="258" r:id="rId14"/>
    <p:sldId id="259" r:id="rId15"/>
    <p:sldId id="260" r:id="rId16"/>
    <p:sldId id="261" r:id="rId17"/>
    <p:sldId id="257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0" d="100"/>
          <a:sy n="120" d="100"/>
        </p:scale>
        <p:origin x="-131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F05F2-B753-D047-95CE-4A2D6DCB4495}" type="datetimeFigureOut">
              <a:rPr lang="en-US" smtClean="0"/>
              <a:t>25/03/18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F807C-38E4-BD48-98D4-228C9D13A7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0543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F05F2-B753-D047-95CE-4A2D6DCB4495}" type="datetimeFigureOut">
              <a:rPr lang="en-US" smtClean="0"/>
              <a:t>25/03/18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F807C-38E4-BD48-98D4-228C9D13A7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39870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F05F2-B753-D047-95CE-4A2D6DCB4495}" type="datetimeFigureOut">
              <a:rPr lang="en-US" smtClean="0"/>
              <a:t>25/03/18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F807C-38E4-BD48-98D4-228C9D13A7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19571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F05F2-B753-D047-95CE-4A2D6DCB4495}" type="datetimeFigureOut">
              <a:rPr lang="en-US" smtClean="0"/>
              <a:t>25/03/18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F807C-38E4-BD48-98D4-228C9D13A7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86200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F05F2-B753-D047-95CE-4A2D6DCB4495}" type="datetimeFigureOut">
              <a:rPr lang="en-US" smtClean="0"/>
              <a:t>25/03/18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F807C-38E4-BD48-98D4-228C9D13A7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9968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F05F2-B753-D047-95CE-4A2D6DCB4495}" type="datetimeFigureOut">
              <a:rPr lang="en-US" smtClean="0"/>
              <a:t>25/03/18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F807C-38E4-BD48-98D4-228C9D13A7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356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F05F2-B753-D047-95CE-4A2D6DCB4495}" type="datetimeFigureOut">
              <a:rPr lang="en-US" smtClean="0"/>
              <a:t>25/03/18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F807C-38E4-BD48-98D4-228C9D13A7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2972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F05F2-B753-D047-95CE-4A2D6DCB4495}" type="datetimeFigureOut">
              <a:rPr lang="en-US" smtClean="0"/>
              <a:t>25/03/18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F807C-38E4-BD48-98D4-228C9D13A7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166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F05F2-B753-D047-95CE-4A2D6DCB4495}" type="datetimeFigureOut">
              <a:rPr lang="en-US" smtClean="0"/>
              <a:t>25/03/18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F807C-38E4-BD48-98D4-228C9D13A7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5508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F05F2-B753-D047-95CE-4A2D6DCB4495}" type="datetimeFigureOut">
              <a:rPr lang="en-US" smtClean="0"/>
              <a:t>25/03/18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F807C-38E4-BD48-98D4-228C9D13A7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101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F05F2-B753-D047-95CE-4A2D6DCB4495}" type="datetimeFigureOut">
              <a:rPr lang="en-US" smtClean="0"/>
              <a:t>25/03/18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F807C-38E4-BD48-98D4-228C9D13A7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0825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F05F2-B753-D047-95CE-4A2D6DCB4495}" type="datetimeFigureOut">
              <a:rPr lang="en-US" smtClean="0"/>
              <a:t>25/03/18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F807C-38E4-BD48-98D4-228C9D13A7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3959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7F05F2-B753-D047-95CE-4A2D6DCB4495}" type="datetimeFigureOut">
              <a:rPr lang="en-US" smtClean="0"/>
              <a:t>25/03/18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4F807C-38E4-BD48-98D4-228C9D13A7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00345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0.jp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1.jp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2.jp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3.jp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4.jp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5.jp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6.jp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7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4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5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6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7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8.jp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lide0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4430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lide10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31849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lide1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7672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lide1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90544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lide13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5349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lide14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23286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lide15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34614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lide16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58755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lide17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20659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lide0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70847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lide03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57743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lide04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7241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lide05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04455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lide06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77382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lide07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73642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lide08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83940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lide09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96004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0</Words>
  <Application>Microsoft Macintosh PowerPoint</Application>
  <PresentationFormat>On-screen Show (4:3)</PresentationFormat>
  <Paragraphs>0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AME Group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Ian Jones</dc:creator>
  <cp:lastModifiedBy>Ian Jones</cp:lastModifiedBy>
  <cp:revision>1</cp:revision>
  <dcterms:created xsi:type="dcterms:W3CDTF">2018-03-25T13:42:03Z</dcterms:created>
  <dcterms:modified xsi:type="dcterms:W3CDTF">2018-03-25T13:49:07Z</dcterms:modified>
</cp:coreProperties>
</file>