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1D09-8B00-954F-AE88-B4047E16AAC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D2B7-6F5F-464A-ACBB-D7AF51BB6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1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1D09-8B00-954F-AE88-B4047E16AAC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D2B7-6F5F-464A-ACBB-D7AF51BB6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4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1D09-8B00-954F-AE88-B4047E16AAC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D2B7-6F5F-464A-ACBB-D7AF51BB6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87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1D09-8B00-954F-AE88-B4047E16AAC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D2B7-6F5F-464A-ACBB-D7AF51BB6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10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1D09-8B00-954F-AE88-B4047E16AAC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D2B7-6F5F-464A-ACBB-D7AF51BB6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2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1D09-8B00-954F-AE88-B4047E16AAC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D2B7-6F5F-464A-ACBB-D7AF51BB6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1D09-8B00-954F-AE88-B4047E16AAC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D2B7-6F5F-464A-ACBB-D7AF51BB6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7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1D09-8B00-954F-AE88-B4047E16AAC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D2B7-6F5F-464A-ACBB-D7AF51BB6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76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1D09-8B00-954F-AE88-B4047E16AAC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D2B7-6F5F-464A-ACBB-D7AF51BB6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1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1D09-8B00-954F-AE88-B4047E16AAC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D2B7-6F5F-464A-ACBB-D7AF51BB6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1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1D09-8B00-954F-AE88-B4047E16AAC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D2B7-6F5F-464A-ACBB-D7AF51BB6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9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1D09-8B00-954F-AE88-B4047E16AAC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2D2B7-6F5F-464A-ACBB-D7AF51BB6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3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67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4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43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4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43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43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43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43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43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AME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Jones</dc:creator>
  <cp:lastModifiedBy>REC Office</cp:lastModifiedBy>
  <cp:revision>2</cp:revision>
  <dcterms:created xsi:type="dcterms:W3CDTF">2018-02-11T13:22:42Z</dcterms:created>
  <dcterms:modified xsi:type="dcterms:W3CDTF">2018-02-13T11:55:56Z</dcterms:modified>
</cp:coreProperties>
</file>