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960" r:id="rId2"/>
    <p:sldId id="961" r:id="rId3"/>
    <p:sldId id="962" r:id="rId4"/>
    <p:sldId id="963" r:id="rId5"/>
    <p:sldId id="964" r:id="rId6"/>
    <p:sldId id="965" r:id="rId7"/>
    <p:sldId id="966" r:id="rId8"/>
    <p:sldId id="967" r:id="rId9"/>
    <p:sldId id="968" r:id="rId10"/>
    <p:sldId id="969" r:id="rId11"/>
    <p:sldId id="970" r:id="rId12"/>
    <p:sldId id="971" r:id="rId13"/>
    <p:sldId id="972" r:id="rId14"/>
    <p:sldId id="97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8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8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94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A6F626-FAEA-7A4F-9460-976419A4E707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EBDDA-7F22-A742-BDDC-368A0C2C3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045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619-8D30-A148-8283-70A2D1B6F3C0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42DC-AC28-5940-8A0B-83A1B8D7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12977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619-8D30-A148-8283-70A2D1B6F3C0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42DC-AC28-5940-8A0B-83A1B8D7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7532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619-8D30-A148-8283-70A2D1B6F3C0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42DC-AC28-5940-8A0B-83A1B8D7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5316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619-8D30-A148-8283-70A2D1B6F3C0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42DC-AC28-5940-8A0B-83A1B8D7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427882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619-8D30-A148-8283-70A2D1B6F3C0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42DC-AC28-5940-8A0B-83A1B8D7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1450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619-8D30-A148-8283-70A2D1B6F3C0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42DC-AC28-5940-8A0B-83A1B8D7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52704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619-8D30-A148-8283-70A2D1B6F3C0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42DC-AC28-5940-8A0B-83A1B8D7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12104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619-8D30-A148-8283-70A2D1B6F3C0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42DC-AC28-5940-8A0B-83A1B8D7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910217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619-8D30-A148-8283-70A2D1B6F3C0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42DC-AC28-5940-8A0B-83A1B8D7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17151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619-8D30-A148-8283-70A2D1B6F3C0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42DC-AC28-5940-8A0B-83A1B8D7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42373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619-8D30-A148-8283-70A2D1B6F3C0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42DC-AC28-5940-8A0B-83A1B8D7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46260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80619-8D30-A148-8283-70A2D1B6F3C0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B42DC-AC28-5940-8A0B-83A1B8D7B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56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Slide01.jpg">
            <a:extLst>
              <a:ext uri="{FF2B5EF4-FFF2-40B4-BE49-F238E27FC236}">
                <a16:creationId xmlns:a16="http://schemas.microsoft.com/office/drawing/2014/main" id="{C2D84CCA-ED2B-498B-AAC7-0B456C025F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1018001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 descr="Slide10.jpg">
            <a:extLst>
              <a:ext uri="{FF2B5EF4-FFF2-40B4-BE49-F238E27FC236}">
                <a16:creationId xmlns:a16="http://schemas.microsoft.com/office/drawing/2014/main" id="{266DA4E6-059C-4EEA-B8B2-7050D23DF9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2412455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1" descr="Slide11.jpg">
            <a:extLst>
              <a:ext uri="{FF2B5EF4-FFF2-40B4-BE49-F238E27FC236}">
                <a16:creationId xmlns:a16="http://schemas.microsoft.com/office/drawing/2014/main" id="{8B9C0317-9320-49EC-A098-A40C04BC3F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935272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 descr="Slide12.jpg">
            <a:extLst>
              <a:ext uri="{FF2B5EF4-FFF2-40B4-BE49-F238E27FC236}">
                <a16:creationId xmlns:a16="http://schemas.microsoft.com/office/drawing/2014/main" id="{2C146F52-C9C6-4446-AD28-A9B877F04D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1400088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 descr="Slide13.jpg">
            <a:extLst>
              <a:ext uri="{FF2B5EF4-FFF2-40B4-BE49-F238E27FC236}">
                <a16:creationId xmlns:a16="http://schemas.microsoft.com/office/drawing/2014/main" id="{56701143-EC96-4551-B803-7E3622F295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4222788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Slide01.jpg">
            <a:extLst>
              <a:ext uri="{FF2B5EF4-FFF2-40B4-BE49-F238E27FC236}">
                <a16:creationId xmlns:a16="http://schemas.microsoft.com/office/drawing/2014/main" id="{C2D84CCA-ED2B-498B-AAC7-0B456C025F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9678248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3" descr="Slide02.jpg">
            <a:extLst>
              <a:ext uri="{FF2B5EF4-FFF2-40B4-BE49-F238E27FC236}">
                <a16:creationId xmlns:a16="http://schemas.microsoft.com/office/drawing/2014/main" id="{B304B0D9-57AE-4B55-BBF1-335C1A47BA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1555528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Slide03.jpg">
            <a:extLst>
              <a:ext uri="{FF2B5EF4-FFF2-40B4-BE49-F238E27FC236}">
                <a16:creationId xmlns:a16="http://schemas.microsoft.com/office/drawing/2014/main" id="{ADDDC720-B828-4598-9A5B-0D6A649D24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4638257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Slide04.jpg">
            <a:extLst>
              <a:ext uri="{FF2B5EF4-FFF2-40B4-BE49-F238E27FC236}">
                <a16:creationId xmlns:a16="http://schemas.microsoft.com/office/drawing/2014/main" id="{2D3EFE99-DCE9-4CF7-BDB0-AD0A9DD26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6041607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 descr="Slide05.jpg">
            <a:extLst>
              <a:ext uri="{FF2B5EF4-FFF2-40B4-BE49-F238E27FC236}">
                <a16:creationId xmlns:a16="http://schemas.microsoft.com/office/drawing/2014/main" id="{918243E2-76F1-49A0-B165-F92D7BF150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9168714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 descr="Slide06.jpg">
            <a:extLst>
              <a:ext uri="{FF2B5EF4-FFF2-40B4-BE49-F238E27FC236}">
                <a16:creationId xmlns:a16="http://schemas.microsoft.com/office/drawing/2014/main" id="{77387E00-5FFD-442B-8153-D9B5FB2A83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6946476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 descr="Slide07.jpg">
            <a:extLst>
              <a:ext uri="{FF2B5EF4-FFF2-40B4-BE49-F238E27FC236}">
                <a16:creationId xmlns:a16="http://schemas.microsoft.com/office/drawing/2014/main" id="{5E5CAF94-770E-43D3-B85A-1BBD0CD08C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2699378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 descr="Slide08.jpg">
            <a:extLst>
              <a:ext uri="{FF2B5EF4-FFF2-40B4-BE49-F238E27FC236}">
                <a16:creationId xmlns:a16="http://schemas.microsoft.com/office/drawing/2014/main" id="{1312ADDA-2719-4D33-A8FC-AC43892E2E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5011947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 descr="Slide09.jpg">
            <a:extLst>
              <a:ext uri="{FF2B5EF4-FFF2-40B4-BE49-F238E27FC236}">
                <a16:creationId xmlns:a16="http://schemas.microsoft.com/office/drawing/2014/main" id="{0B965EED-230E-4468-80C6-95D8C1CF40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0946562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7758</TotalTime>
  <Words>0</Words>
  <Application>Microsoft Office PowerPoint</Application>
  <PresentationFormat>On-screen Show (4:3)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SBTS STudent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Harding</dc:creator>
  <cp:lastModifiedBy>REC Office</cp:lastModifiedBy>
  <cp:revision>176</cp:revision>
  <dcterms:created xsi:type="dcterms:W3CDTF">2017-08-04T15:21:33Z</dcterms:created>
  <dcterms:modified xsi:type="dcterms:W3CDTF">2018-01-22T13:07:01Z</dcterms:modified>
</cp:coreProperties>
</file>