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960" r:id="rId2"/>
    <p:sldId id="961" r:id="rId3"/>
    <p:sldId id="962" r:id="rId4"/>
    <p:sldId id="963" r:id="rId5"/>
    <p:sldId id="964" r:id="rId6"/>
    <p:sldId id="965" r:id="rId7"/>
    <p:sldId id="966" r:id="rId8"/>
    <p:sldId id="967" r:id="rId9"/>
    <p:sldId id="968" r:id="rId10"/>
    <p:sldId id="969" r:id="rId11"/>
    <p:sldId id="970" r:id="rId12"/>
    <p:sldId id="971" r:id="rId13"/>
    <p:sldId id="972" r:id="rId14"/>
    <p:sldId id="9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F626-FAEA-7A4F-9460-976419A4E707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EBDDA-7F22-A742-BDDC-368A0C2C3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1297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753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5316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2788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1450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5270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1210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1021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715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373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4626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0619-8D30-A148-8283-70A2D1B6F3C0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42DC-AC28-5940-8A0B-83A1B8D7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6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Slide01.jpg">
            <a:extLst>
              <a:ext uri="{FF2B5EF4-FFF2-40B4-BE49-F238E27FC236}">
                <a16:creationId xmlns:a16="http://schemas.microsoft.com/office/drawing/2014/main" id="{C2D84CCA-ED2B-498B-AAC7-0B456C025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01800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Slide10.jpg">
            <a:extLst>
              <a:ext uri="{FF2B5EF4-FFF2-40B4-BE49-F238E27FC236}">
                <a16:creationId xmlns:a16="http://schemas.microsoft.com/office/drawing/2014/main" id="{266DA4E6-059C-4EEA-B8B2-7050D23DF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41245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Slide11.jpg">
            <a:extLst>
              <a:ext uri="{FF2B5EF4-FFF2-40B4-BE49-F238E27FC236}">
                <a16:creationId xmlns:a16="http://schemas.microsoft.com/office/drawing/2014/main" id="{8B9C0317-9320-49EC-A098-A40C04BC3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3527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Slide12.jpg">
            <a:extLst>
              <a:ext uri="{FF2B5EF4-FFF2-40B4-BE49-F238E27FC236}">
                <a16:creationId xmlns:a16="http://schemas.microsoft.com/office/drawing/2014/main" id="{2C146F52-C9C6-4446-AD28-A9B877F04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40008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lide13.jpg">
            <a:extLst>
              <a:ext uri="{FF2B5EF4-FFF2-40B4-BE49-F238E27FC236}">
                <a16:creationId xmlns:a16="http://schemas.microsoft.com/office/drawing/2014/main" id="{56701143-EC96-4551-B803-7E3622F29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22278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Slide01.jpg">
            <a:extLst>
              <a:ext uri="{FF2B5EF4-FFF2-40B4-BE49-F238E27FC236}">
                <a16:creationId xmlns:a16="http://schemas.microsoft.com/office/drawing/2014/main" id="{C2D84CCA-ED2B-498B-AAC7-0B456C025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67824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 descr="Slide02.jpg">
            <a:extLst>
              <a:ext uri="{FF2B5EF4-FFF2-40B4-BE49-F238E27FC236}">
                <a16:creationId xmlns:a16="http://schemas.microsoft.com/office/drawing/2014/main" id="{B304B0D9-57AE-4B55-BBF1-335C1A47B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55552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Slide03.jpg">
            <a:extLst>
              <a:ext uri="{FF2B5EF4-FFF2-40B4-BE49-F238E27FC236}">
                <a16:creationId xmlns:a16="http://schemas.microsoft.com/office/drawing/2014/main" id="{ADDDC720-B828-4598-9A5B-0D6A649D2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63825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Slide04.jpg">
            <a:extLst>
              <a:ext uri="{FF2B5EF4-FFF2-40B4-BE49-F238E27FC236}">
                <a16:creationId xmlns:a16="http://schemas.microsoft.com/office/drawing/2014/main" id="{2D3EFE99-DCE9-4CF7-BDB0-AD0A9DD26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04160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Slide05.jpg">
            <a:extLst>
              <a:ext uri="{FF2B5EF4-FFF2-40B4-BE49-F238E27FC236}">
                <a16:creationId xmlns:a16="http://schemas.microsoft.com/office/drawing/2014/main" id="{918243E2-76F1-49A0-B165-F92D7BF15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16871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Slide06.jpg">
            <a:extLst>
              <a:ext uri="{FF2B5EF4-FFF2-40B4-BE49-F238E27FC236}">
                <a16:creationId xmlns:a16="http://schemas.microsoft.com/office/drawing/2014/main" id="{77387E00-5FFD-442B-8153-D9B5FB2A8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94647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Slide07.jpg">
            <a:extLst>
              <a:ext uri="{FF2B5EF4-FFF2-40B4-BE49-F238E27FC236}">
                <a16:creationId xmlns:a16="http://schemas.microsoft.com/office/drawing/2014/main" id="{5E5CAF94-770E-43D3-B85A-1BBD0CD08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69937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Slide08.jpg">
            <a:extLst>
              <a:ext uri="{FF2B5EF4-FFF2-40B4-BE49-F238E27FC236}">
                <a16:creationId xmlns:a16="http://schemas.microsoft.com/office/drawing/2014/main" id="{1312ADDA-2719-4D33-A8FC-AC43892E2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01194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Slide09.jpg">
            <a:extLst>
              <a:ext uri="{FF2B5EF4-FFF2-40B4-BE49-F238E27FC236}">
                <a16:creationId xmlns:a16="http://schemas.microsoft.com/office/drawing/2014/main" id="{0B965EED-230E-4468-80C6-95D8C1CF4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94656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7758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SBTS 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Harding</dc:creator>
  <cp:lastModifiedBy>REC Office</cp:lastModifiedBy>
  <cp:revision>176</cp:revision>
  <dcterms:created xsi:type="dcterms:W3CDTF">2017-08-04T15:21:33Z</dcterms:created>
  <dcterms:modified xsi:type="dcterms:W3CDTF">2018-01-22T13:07:01Z</dcterms:modified>
</cp:coreProperties>
</file>