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32" r:id="rId2"/>
  </p:sldMasterIdLst>
  <p:notesMasterIdLst>
    <p:notesMasterId r:id="rId11"/>
  </p:notesMasterIdLst>
  <p:sldIdLst>
    <p:sldId id="895" r:id="rId3"/>
    <p:sldId id="896" r:id="rId4"/>
    <p:sldId id="897" r:id="rId5"/>
    <p:sldId id="898" r:id="rId6"/>
    <p:sldId id="893" r:id="rId7"/>
    <p:sldId id="901" r:id="rId8"/>
    <p:sldId id="899" r:id="rId9"/>
    <p:sldId id="900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07" autoAdjust="0"/>
    <p:restoredTop sz="94660"/>
  </p:normalViewPr>
  <p:slideViewPr>
    <p:cSldViewPr snapToGrid="0" snapToObjects="1">
      <p:cViewPr varScale="1">
        <p:scale>
          <a:sx n="108" d="100"/>
          <a:sy n="108" d="100"/>
        </p:scale>
        <p:origin x="1794" y="10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947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A6F626-FAEA-7A4F-9460-976419A4E707}" type="datetimeFigureOut">
              <a:rPr lang="en-US" smtClean="0"/>
              <a:t>1/17/2018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8EBDDA-7F22-A742-BDDC-368A0C2C3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0458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80619-8D30-A148-8283-70A2D1B6F3C0}" type="datetimeFigureOut">
              <a:rPr lang="en-US" smtClean="0"/>
              <a:t>1/17/2018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B42DC-AC28-5940-8A0B-83A1B8D7BF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012977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80619-8D30-A148-8283-70A2D1B6F3C0}" type="datetimeFigureOut">
              <a:rPr lang="en-US" smtClean="0"/>
              <a:t>1/17/2018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B42DC-AC28-5940-8A0B-83A1B8D7BF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675323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80619-8D30-A148-8283-70A2D1B6F3C0}" type="datetimeFigureOut">
              <a:rPr lang="en-US" smtClean="0"/>
              <a:t>1/17/2018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B42DC-AC28-5940-8A0B-83A1B8D7BF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353168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4083B-7E44-6144-AE36-A98924D3B0FE}" type="datetimeFigureOut">
              <a:rPr lang="en-US" smtClean="0"/>
              <a:t>1/17/2018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57B6B-11C9-AF42-8015-6D857E67A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4800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4083B-7E44-6144-AE36-A98924D3B0FE}" type="datetimeFigureOut">
              <a:rPr lang="en-US" smtClean="0"/>
              <a:t>1/17/2018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57B6B-11C9-AF42-8015-6D857E67A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0096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4083B-7E44-6144-AE36-A98924D3B0FE}" type="datetimeFigureOut">
              <a:rPr lang="en-US" smtClean="0"/>
              <a:t>1/17/2018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57B6B-11C9-AF42-8015-6D857E67A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941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4083B-7E44-6144-AE36-A98924D3B0FE}" type="datetimeFigureOut">
              <a:rPr lang="en-US" smtClean="0"/>
              <a:t>1/17/2018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57B6B-11C9-AF42-8015-6D857E67A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8430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4083B-7E44-6144-AE36-A98924D3B0FE}" type="datetimeFigureOut">
              <a:rPr lang="en-US" smtClean="0"/>
              <a:t>1/17/2018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57B6B-11C9-AF42-8015-6D857E67A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047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4083B-7E44-6144-AE36-A98924D3B0FE}" type="datetimeFigureOut">
              <a:rPr lang="en-US" smtClean="0"/>
              <a:t>1/17/2018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57B6B-11C9-AF42-8015-6D857E67A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1009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4083B-7E44-6144-AE36-A98924D3B0FE}" type="datetimeFigureOut">
              <a:rPr lang="en-US" smtClean="0"/>
              <a:t>1/17/2018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57B6B-11C9-AF42-8015-6D857E67A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8800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4083B-7E44-6144-AE36-A98924D3B0FE}" type="datetimeFigureOut">
              <a:rPr lang="en-US" smtClean="0"/>
              <a:t>1/17/2018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57B6B-11C9-AF42-8015-6D857E67A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685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80619-8D30-A148-8283-70A2D1B6F3C0}" type="datetimeFigureOut">
              <a:rPr lang="en-US" smtClean="0"/>
              <a:t>1/17/2018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B42DC-AC28-5940-8A0B-83A1B8D7BF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427882"/>
      </p:ext>
    </p:extLst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4083B-7E44-6144-AE36-A98924D3B0FE}" type="datetimeFigureOut">
              <a:rPr lang="en-US" smtClean="0"/>
              <a:t>1/17/2018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57B6B-11C9-AF42-8015-6D857E67A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0414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4083B-7E44-6144-AE36-A98924D3B0FE}" type="datetimeFigureOut">
              <a:rPr lang="en-US" smtClean="0"/>
              <a:t>1/17/2018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57B6B-11C9-AF42-8015-6D857E67A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6071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4083B-7E44-6144-AE36-A98924D3B0FE}" type="datetimeFigureOut">
              <a:rPr lang="en-US" smtClean="0"/>
              <a:t>1/17/2018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57B6B-11C9-AF42-8015-6D857E67A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82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80619-8D30-A148-8283-70A2D1B6F3C0}" type="datetimeFigureOut">
              <a:rPr lang="en-US" smtClean="0"/>
              <a:t>1/17/2018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B42DC-AC28-5940-8A0B-83A1B8D7BF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114508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80619-8D30-A148-8283-70A2D1B6F3C0}" type="datetimeFigureOut">
              <a:rPr lang="en-US" smtClean="0"/>
              <a:t>1/17/2018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B42DC-AC28-5940-8A0B-83A1B8D7BF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252704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80619-8D30-A148-8283-70A2D1B6F3C0}" type="datetimeFigureOut">
              <a:rPr lang="en-US" smtClean="0"/>
              <a:t>1/17/2018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B42DC-AC28-5940-8A0B-83A1B8D7BF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312104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80619-8D30-A148-8283-70A2D1B6F3C0}" type="datetimeFigureOut">
              <a:rPr lang="en-US" smtClean="0"/>
              <a:t>1/17/2018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B42DC-AC28-5940-8A0B-83A1B8D7BF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910217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80619-8D30-A148-8283-70A2D1B6F3C0}" type="datetimeFigureOut">
              <a:rPr lang="en-US" smtClean="0"/>
              <a:t>1/17/2018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B42DC-AC28-5940-8A0B-83A1B8D7BF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017151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80619-8D30-A148-8283-70A2D1B6F3C0}" type="datetimeFigureOut">
              <a:rPr lang="en-US" smtClean="0"/>
              <a:t>1/17/2018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B42DC-AC28-5940-8A0B-83A1B8D7BF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423736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80619-8D30-A148-8283-70A2D1B6F3C0}" type="datetimeFigureOut">
              <a:rPr lang="en-US" smtClean="0"/>
              <a:t>1/17/2018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B42DC-AC28-5940-8A0B-83A1B8D7BF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946260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180619-8D30-A148-8283-70A2D1B6F3C0}" type="datetimeFigureOut">
              <a:rPr lang="en-US" smtClean="0"/>
              <a:t>1/17/2018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9B42DC-AC28-5940-8A0B-83A1B8D7BF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563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C4083B-7E44-6144-AE36-A98924D3B0FE}" type="datetimeFigureOut">
              <a:rPr lang="en-US" smtClean="0"/>
              <a:t>1/17/2018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357B6B-11C9-AF42-8015-6D857E67A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896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8330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8023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5310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3345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BC interview with former Liverpool goalkeeper - so heartwarming">
            <a:hlinkClick r:id="" action="ppaction://media"/>
            <a:extLst>
              <a:ext uri="{FF2B5EF4-FFF2-40B4-BE49-F238E27FC236}">
                <a16:creationId xmlns:a16="http://schemas.microsoft.com/office/drawing/2014/main" id="{D5B4B617-B2D7-40FD-BD26-D3633B17030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338" y="861133"/>
            <a:ext cx="9145221" cy="5140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1826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67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3023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1193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327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7445</TotalTime>
  <Words>0</Words>
  <Application>Microsoft Office PowerPoint</Application>
  <PresentationFormat>On-screen Show (4:3)</PresentationFormat>
  <Paragraphs>0</Paragraphs>
  <Slides>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SBTS STudent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Harding</dc:creator>
  <cp:lastModifiedBy>REC Office</cp:lastModifiedBy>
  <cp:revision>160</cp:revision>
  <dcterms:created xsi:type="dcterms:W3CDTF">2017-08-04T15:21:33Z</dcterms:created>
  <dcterms:modified xsi:type="dcterms:W3CDTF">2018-01-17T12:22:08Z</dcterms:modified>
</cp:coreProperties>
</file>