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70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61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8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8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8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6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2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0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4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5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2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8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A9A22-18F4-B54C-82A6-FD677E9EEA40}" type="datetimeFigureOut">
              <a:rPr lang="en-US" smtClean="0"/>
              <a:t>4/9/17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A96EB-6E1E-FA4A-9A00-5151A368ED7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aster slide.jpg"/>
          <p:cNvPicPr>
            <a:picLocks noChangeAspect="1"/>
          </p:cNvPicPr>
          <p:nvPr userDrawn="1"/>
        </p:nvPicPr>
        <p:blipFill>
          <a:blip r:embed="rId13">
            <a:alphaModFix amt="8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87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8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0439"/>
            <a:ext cx="9144000" cy="3350011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 Guilty Meet the Innocent</a:t>
            </a:r>
            <a:br>
              <a:rPr lang="en-US" sz="5400" b="1" dirty="0" smtClean="0"/>
            </a:br>
            <a:r>
              <a:rPr lang="en-US" sz="5400" b="1" dirty="0" smtClean="0"/>
              <a:t>at the Cross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90027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Luke 23:32-49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222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60546"/>
          </a:xfrm>
        </p:spPr>
        <p:txBody>
          <a:bodyPr>
            <a:normAutofit/>
          </a:bodyPr>
          <a:lstStyle/>
          <a:p>
            <a:r>
              <a:rPr lang="en-US" b="1" dirty="0" smtClean="0"/>
              <a:t>Some Worship Him as Innocent Lord and Saviour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177"/>
            <a:ext cx="8378274" cy="4068986"/>
          </a:xfrm>
        </p:spPr>
        <p:txBody>
          <a:bodyPr>
            <a:normAutofit/>
          </a:bodyPr>
          <a:lstStyle/>
          <a:p>
            <a:pPr marL="400050" lvl="1" indent="0">
              <a:spcAft>
                <a:spcPts val="600"/>
              </a:spcAft>
              <a:buNone/>
            </a:pPr>
            <a:r>
              <a:rPr lang="en-US" sz="4000" dirty="0" smtClean="0"/>
              <a:t>1. The Repentant Criminal (vv. 40-43)</a:t>
            </a:r>
          </a:p>
        </p:txBody>
      </p:sp>
    </p:spTree>
    <p:extLst>
      <p:ext uri="{BB962C8B-B14F-4D97-AF65-F5344CB8AC3E}">
        <p14:creationId xmlns:p14="http://schemas.microsoft.com/office/powerpoint/2010/main" val="1669834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60546"/>
          </a:xfrm>
        </p:spPr>
        <p:txBody>
          <a:bodyPr>
            <a:normAutofit/>
          </a:bodyPr>
          <a:lstStyle/>
          <a:p>
            <a:r>
              <a:rPr lang="en-US" b="1" dirty="0" smtClean="0"/>
              <a:t>Some Worship Him as Innocent Lord and Saviour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177"/>
            <a:ext cx="8686800" cy="4068986"/>
          </a:xfrm>
        </p:spPr>
        <p:txBody>
          <a:bodyPr>
            <a:normAutofit/>
          </a:bodyPr>
          <a:lstStyle/>
          <a:p>
            <a:pPr marL="1143000" lvl="1" indent="-742950">
              <a:spcAft>
                <a:spcPts val="600"/>
              </a:spcAft>
              <a:buAutoNum type="arabicPeriod"/>
            </a:pPr>
            <a:r>
              <a:rPr lang="en-US" sz="4000" dirty="0" smtClean="0"/>
              <a:t>The Repentant Criminal (vv. 40-43)</a:t>
            </a:r>
          </a:p>
          <a:p>
            <a:pPr marL="1143000" lvl="1" indent="-742950">
              <a:spcAft>
                <a:spcPts val="600"/>
              </a:spcAft>
              <a:buAutoNum type="arabicPeriod"/>
            </a:pPr>
            <a:r>
              <a:rPr lang="en-US" sz="4000" dirty="0" smtClean="0"/>
              <a:t>The Roman Centurion (v. 47)</a:t>
            </a:r>
          </a:p>
        </p:txBody>
      </p:sp>
    </p:spTree>
    <p:extLst>
      <p:ext uri="{BB962C8B-B14F-4D97-AF65-F5344CB8AC3E}">
        <p14:creationId xmlns:p14="http://schemas.microsoft.com/office/powerpoint/2010/main" val="565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God the Father’s Response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7119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God the Father’s Response</a:t>
            </a:r>
            <a:endParaRPr lang="en-US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28383" y="2611720"/>
            <a:ext cx="4739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/>
              <a:t>Psalm 22</a:t>
            </a:r>
            <a:endParaRPr lang="en-US" sz="5400" b="1" u="sng" dirty="0"/>
          </a:p>
        </p:txBody>
      </p:sp>
    </p:spTree>
    <p:extLst>
      <p:ext uri="{BB962C8B-B14F-4D97-AF65-F5344CB8AC3E}">
        <p14:creationId xmlns:p14="http://schemas.microsoft.com/office/powerpoint/2010/main" val="3530951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306571"/>
          </a:xfrm>
        </p:spPr>
        <p:txBody>
          <a:bodyPr/>
          <a:lstStyle/>
          <a:p>
            <a:r>
              <a:rPr lang="en-US" dirty="0" smtClean="0"/>
              <a:t>God’s Suffering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Our Suffering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6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6219" y="1967733"/>
            <a:ext cx="69574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Luke tells us the story of Jesus’ crucifixion through the eyes of various observers.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88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Two Criminals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5400" u="sng" dirty="0" smtClean="0"/>
              <a:t>Who </a:t>
            </a:r>
            <a:r>
              <a:rPr lang="en-US" sz="5400" u="sng" dirty="0"/>
              <a:t>were they?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6518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RESPONSES TO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3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RESPONSES TO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/>
              <a:t>1. Some mock him as a fraud 	and Lunatic</a:t>
            </a:r>
          </a:p>
          <a:p>
            <a:pPr marL="0" indent="0">
              <a:buNone/>
            </a:pPr>
            <a:endParaRPr lang="en-US" sz="4800" dirty="0" smtClean="0"/>
          </a:p>
          <a:p>
            <a:pPr marL="1028700" indent="-1028700">
              <a:buFont typeface="+mj-lt"/>
              <a:buAutoNum type="romanUcPeriod"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48135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Some Mock as a Fraud and Lunatic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sz="4000" dirty="0" smtClean="0"/>
              <a:t>The Jewish Leaders (v.  35)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690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Some Mock as a Fraud and Lunatic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sz="4000" dirty="0" smtClean="0"/>
              <a:t>The Jewish Leaders (v.  35)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4000" dirty="0" smtClean="0"/>
              <a:t>The Roman Soldiers (vv. 36-38)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7726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Some Mock as a Fraud and Lunatic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 smtClean="0"/>
              <a:t>The Jewish Leaders (v.  35)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 smtClean="0"/>
              <a:t>The Roman Soldiers (vv. 36-38)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4000" dirty="0" smtClean="0"/>
              <a:t>The Accusing Criminal (v. 39)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429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RESPONSES TO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/>
              <a:t>2. Some worship him as 	Innocent Lord and Saviour.</a:t>
            </a:r>
          </a:p>
          <a:p>
            <a:pPr marL="1028700" indent="-1028700">
              <a:buFont typeface="+mj-lt"/>
              <a:buAutoNum type="romanUcPeriod"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189343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190</Words>
  <Application>Microsoft Macintosh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The Guilty Meet the Innocent at the Cross</vt:lpstr>
      <vt:lpstr>PowerPoint Presentation</vt:lpstr>
      <vt:lpstr>Two Criminals</vt:lpstr>
      <vt:lpstr>TWO RESPONSES TO JESUS</vt:lpstr>
      <vt:lpstr>TWO RESPONSES TO JESUS</vt:lpstr>
      <vt:lpstr>Some Mock as a Fraud and Lunatic</vt:lpstr>
      <vt:lpstr>Some Mock as a Fraud and Lunatic</vt:lpstr>
      <vt:lpstr>Some Mock as a Fraud and Lunatic</vt:lpstr>
      <vt:lpstr>TWO RESPONSES TO JESUS</vt:lpstr>
      <vt:lpstr>Some Worship Him as Innocent Lord and Saviour</vt:lpstr>
      <vt:lpstr>Some Worship Him as Innocent Lord and Saviour</vt:lpstr>
      <vt:lpstr>God the Father’s Response</vt:lpstr>
      <vt:lpstr>God the Father’s Response</vt:lpstr>
      <vt:lpstr>God’s Suffering  &amp;  Our Suffering</vt:lpstr>
    </vt:vector>
  </TitlesOfParts>
  <Company>SBTS 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Guilty Meet the Innocent at the Cross</dc:title>
  <dc:creator>James Harding</dc:creator>
  <cp:lastModifiedBy>James Harding</cp:lastModifiedBy>
  <cp:revision>5</cp:revision>
  <dcterms:created xsi:type="dcterms:W3CDTF">2017-04-09T08:25:39Z</dcterms:created>
  <dcterms:modified xsi:type="dcterms:W3CDTF">2017-04-09T09:08:03Z</dcterms:modified>
</cp:coreProperties>
</file>