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23"/>
  </p:notesMasterIdLst>
  <p:sldIdLst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50C2F-CFFD-467E-BCDB-553C12BE9C5A}" type="datetimeFigureOut">
              <a:rPr lang="en-GB" smtClean="0"/>
              <a:t>17/07/2017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88A32-FC27-4018-B084-0E1443849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4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8E88D-8A6B-4983-B7A9-18FAB274C8C1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4AEA9-D212-453D-BF0A-EC1D0F795F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810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995F05-92BC-4799-B93B-CA06E3549C02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594D7-F30E-440B-B93E-A9AC62EA6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5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BE498C-C93A-4B7B-9C9C-AA7F88887D2D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579CD-5977-4ED8-832D-F8A7ED77BE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46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3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4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4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09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7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6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E1288-D7B8-4C60-8C31-87D1BC1BCD34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E8E3D-A250-4E95-BF6D-75475915E7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5117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3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3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EE4CBA-7F55-42CA-B73E-ED99977FB11A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09D05-4C89-47F3-B602-3E64BC9C8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797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8524B-6E2A-4E63-AA2F-84512931C65F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60097-4190-410A-BDF2-2C9BBAA350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062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16911-8049-4D9C-851F-C0B3914817E6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762D4-4316-4F5F-A3DC-E9132F4D72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066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4CA87B-8A7E-413F-86F3-9C918CD2278F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A0FFB-4701-4C69-9CCE-7C667A8C9E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346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A7AAA-9281-421E-8E93-C290AA7F231B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35ABE-B4DA-4DE1-9912-7CD47FFCDB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392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C1CCE-DAF3-4D57-BAE1-BE473136226A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01093-B1C3-45E8-8E69-D23AC80022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384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BF001-D7BC-40E7-925B-771B5C60FFB9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3FCC4-79F8-4A29-B68C-72CA705F7D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407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094DD5-FF01-463C-99C9-CB469A4FE942}" type="datetimeFigureOut">
              <a:rPr lang="en-GB" altLang="en-US"/>
              <a:pPr/>
              <a:t>17/07/2017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9138514-4A1E-4B0E-8598-783AF5CE2D7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7546-C228-D648-8481-C44D4C35A8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BD79-3130-6C4D-8430-AF55FBE5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0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9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0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4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3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0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02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C:\Users\Church\Google Drive\03 Worship\Service Powerpoints\Services 2017\Ruth\Slides\Main 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29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7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6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4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9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7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</dc:creator>
  <cp:lastModifiedBy>Church</cp:lastModifiedBy>
  <cp:revision>26</cp:revision>
  <dcterms:created xsi:type="dcterms:W3CDTF">2015-12-20T02:01:43Z</dcterms:created>
  <dcterms:modified xsi:type="dcterms:W3CDTF">2017-07-17T10:05:59Z</dcterms:modified>
</cp:coreProperties>
</file>