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-2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6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2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3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2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7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6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0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2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E2ED8-BCD2-0044-8F4A-8F98327E84C2}" type="datetimeFigureOut">
              <a:rPr lang="en-US" smtClean="0"/>
              <a:t>09/07/17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AC1C3-33A5-0F4E-8098-1C21A60EC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4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5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90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0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0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0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0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0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0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03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Jones</dc:creator>
  <cp:lastModifiedBy>Ian Jones</cp:lastModifiedBy>
  <cp:revision>3</cp:revision>
  <dcterms:created xsi:type="dcterms:W3CDTF">2017-07-09T13:20:23Z</dcterms:created>
  <dcterms:modified xsi:type="dcterms:W3CDTF">2017-07-09T15:28:31Z</dcterms:modified>
</cp:coreProperties>
</file>