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6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6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6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1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5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3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8993E-FFFE-7E4F-91F5-420E309D9421}" type="datetimeFigureOut">
              <a:rPr lang="en-US" smtClean="0"/>
              <a:t>19/06/17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3232-D320-0640-87FF-AB1D2772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4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3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7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1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9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0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79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79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9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9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1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9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3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9210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</dc:creator>
  <cp:lastModifiedBy>Robert Jones</cp:lastModifiedBy>
  <cp:revision>23</cp:revision>
  <dcterms:created xsi:type="dcterms:W3CDTF">2015-12-20T02:01:43Z</dcterms:created>
  <dcterms:modified xsi:type="dcterms:W3CDTF">2017-06-19T14:41:32Z</dcterms:modified>
</cp:coreProperties>
</file>